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26" y="1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35246" y="5170388"/>
            <a:ext cx="12033606" cy="1617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0"/>
                </a:moveTo>
                <a:lnTo>
                  <a:pt x="20104099" y="0"/>
                </a:lnTo>
                <a:lnTo>
                  <a:pt x="2010409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5E5E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59052" y="546056"/>
            <a:ext cx="356845" cy="3606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884687" y="450480"/>
            <a:ext cx="382268" cy="3822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17970" y="462800"/>
            <a:ext cx="315699" cy="3157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917970" y="462800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30">
                <a:moveTo>
                  <a:pt x="182297" y="0"/>
                </a:moveTo>
                <a:lnTo>
                  <a:pt x="133401" y="0"/>
                </a:lnTo>
                <a:lnTo>
                  <a:pt x="86365" y="14977"/>
                </a:lnTo>
                <a:lnTo>
                  <a:pt x="44910" y="44932"/>
                </a:lnTo>
                <a:lnTo>
                  <a:pt x="14970" y="86354"/>
                </a:lnTo>
                <a:lnTo>
                  <a:pt x="0" y="133375"/>
                </a:lnTo>
                <a:lnTo>
                  <a:pt x="0" y="182271"/>
                </a:lnTo>
                <a:lnTo>
                  <a:pt x="14970" y="229317"/>
                </a:lnTo>
                <a:lnTo>
                  <a:pt x="44910" y="270789"/>
                </a:lnTo>
                <a:lnTo>
                  <a:pt x="86365" y="300744"/>
                </a:lnTo>
                <a:lnTo>
                  <a:pt x="133401" y="315722"/>
                </a:lnTo>
                <a:lnTo>
                  <a:pt x="182297" y="315722"/>
                </a:lnTo>
                <a:lnTo>
                  <a:pt x="229333" y="300744"/>
                </a:lnTo>
                <a:lnTo>
                  <a:pt x="270789" y="270789"/>
                </a:lnTo>
                <a:lnTo>
                  <a:pt x="300729" y="229317"/>
                </a:lnTo>
                <a:lnTo>
                  <a:pt x="315699" y="182271"/>
                </a:lnTo>
                <a:lnTo>
                  <a:pt x="315699" y="133375"/>
                </a:lnTo>
                <a:lnTo>
                  <a:pt x="300729" y="86354"/>
                </a:lnTo>
                <a:lnTo>
                  <a:pt x="270789" y="44932"/>
                </a:lnTo>
                <a:lnTo>
                  <a:pt x="229333" y="14977"/>
                </a:lnTo>
                <a:lnTo>
                  <a:pt x="182297" y="0"/>
                </a:lnTo>
                <a:close/>
              </a:path>
            </a:pathLst>
          </a:custGeom>
          <a:solidFill>
            <a:srgbClr val="FFFFFF">
              <a:alpha val="37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892550" y="439777"/>
            <a:ext cx="476336" cy="4711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77614" y="4699198"/>
            <a:ext cx="12148871" cy="52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70648" y="2395603"/>
            <a:ext cx="15762803" cy="3837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9.jpg"/><Relationship Id="rId7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www.chatbot-academy.com/" TargetMode="Externa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hyperlink" Target="http://www.chatbot-academy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2071" y="1036003"/>
            <a:ext cx="8537373" cy="8771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59428" y="0"/>
            <a:ext cx="7059858" cy="6713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90843" y="6499"/>
            <a:ext cx="6997061" cy="6654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90843" y="6494"/>
            <a:ext cx="6997065" cy="6654800"/>
          </a:xfrm>
          <a:custGeom>
            <a:avLst/>
            <a:gdLst/>
            <a:ahLst/>
            <a:cxnLst/>
            <a:rect l="l" t="t" r="r" b="b"/>
            <a:pathLst>
              <a:path w="6997065" h="6654800">
                <a:moveTo>
                  <a:pt x="3945185" y="6642100"/>
                </a:moveTo>
                <a:lnTo>
                  <a:pt x="3051799" y="6642100"/>
                </a:lnTo>
                <a:lnTo>
                  <a:pt x="3096300" y="6654800"/>
                </a:lnTo>
                <a:lnTo>
                  <a:pt x="3900684" y="6654800"/>
                </a:lnTo>
                <a:lnTo>
                  <a:pt x="3945185" y="6642100"/>
                </a:lnTo>
                <a:close/>
              </a:path>
              <a:path w="6997065" h="6654800">
                <a:moveTo>
                  <a:pt x="4034006" y="6629400"/>
                </a:moveTo>
                <a:lnTo>
                  <a:pt x="2962980" y="6629400"/>
                </a:lnTo>
                <a:lnTo>
                  <a:pt x="3007357" y="6642100"/>
                </a:lnTo>
                <a:lnTo>
                  <a:pt x="3989628" y="6642100"/>
                </a:lnTo>
                <a:lnTo>
                  <a:pt x="4034006" y="6629400"/>
                </a:lnTo>
                <a:close/>
              </a:path>
              <a:path w="6997065" h="6654800">
                <a:moveTo>
                  <a:pt x="4166691" y="6604000"/>
                </a:moveTo>
                <a:lnTo>
                  <a:pt x="2830296" y="6604000"/>
                </a:lnTo>
                <a:lnTo>
                  <a:pt x="2918673" y="6629400"/>
                </a:lnTo>
                <a:lnTo>
                  <a:pt x="4078313" y="6629400"/>
                </a:lnTo>
                <a:lnTo>
                  <a:pt x="4166691" y="6604000"/>
                </a:lnTo>
                <a:close/>
              </a:path>
              <a:path w="6997065" h="6654800">
                <a:moveTo>
                  <a:pt x="4342340" y="6565900"/>
                </a:moveTo>
                <a:lnTo>
                  <a:pt x="2654651" y="6565900"/>
                </a:lnTo>
                <a:lnTo>
                  <a:pt x="2786237" y="6604000"/>
                </a:lnTo>
                <a:lnTo>
                  <a:pt x="4210751" y="6604000"/>
                </a:lnTo>
                <a:lnTo>
                  <a:pt x="4342340" y="6565900"/>
                </a:lnTo>
                <a:close/>
              </a:path>
              <a:path w="6997065" h="6654800">
                <a:moveTo>
                  <a:pt x="4992034" y="0"/>
                </a:moveTo>
                <a:lnTo>
                  <a:pt x="2004976" y="0"/>
                </a:lnTo>
                <a:lnTo>
                  <a:pt x="1932712" y="50800"/>
                </a:lnTo>
                <a:lnTo>
                  <a:pt x="1891872" y="63500"/>
                </a:lnTo>
                <a:lnTo>
                  <a:pt x="1810852" y="114300"/>
                </a:lnTo>
                <a:lnTo>
                  <a:pt x="1770684" y="127000"/>
                </a:lnTo>
                <a:lnTo>
                  <a:pt x="1730752" y="152400"/>
                </a:lnTo>
                <a:lnTo>
                  <a:pt x="1573500" y="254000"/>
                </a:lnTo>
                <a:lnTo>
                  <a:pt x="1420493" y="355600"/>
                </a:lnTo>
                <a:lnTo>
                  <a:pt x="1382949" y="393700"/>
                </a:lnTo>
                <a:lnTo>
                  <a:pt x="1308750" y="444500"/>
                </a:lnTo>
                <a:lnTo>
                  <a:pt x="1272107" y="482600"/>
                </a:lnTo>
                <a:lnTo>
                  <a:pt x="1199765" y="533400"/>
                </a:lnTo>
                <a:lnTo>
                  <a:pt x="1164078" y="571500"/>
                </a:lnTo>
                <a:lnTo>
                  <a:pt x="1128721" y="596900"/>
                </a:lnTo>
                <a:lnTo>
                  <a:pt x="1093699" y="635000"/>
                </a:lnTo>
                <a:lnTo>
                  <a:pt x="1059020" y="673100"/>
                </a:lnTo>
                <a:lnTo>
                  <a:pt x="1024688" y="698500"/>
                </a:lnTo>
                <a:lnTo>
                  <a:pt x="990817" y="736600"/>
                </a:lnTo>
                <a:lnTo>
                  <a:pt x="957514" y="774700"/>
                </a:lnTo>
                <a:lnTo>
                  <a:pt x="924781" y="800100"/>
                </a:lnTo>
                <a:lnTo>
                  <a:pt x="892617" y="838200"/>
                </a:lnTo>
                <a:lnTo>
                  <a:pt x="861023" y="876300"/>
                </a:lnTo>
                <a:lnTo>
                  <a:pt x="829997" y="914400"/>
                </a:lnTo>
                <a:lnTo>
                  <a:pt x="799541" y="952500"/>
                </a:lnTo>
                <a:lnTo>
                  <a:pt x="769655" y="990600"/>
                </a:lnTo>
                <a:lnTo>
                  <a:pt x="740337" y="1028700"/>
                </a:lnTo>
                <a:lnTo>
                  <a:pt x="711589" y="1054100"/>
                </a:lnTo>
                <a:lnTo>
                  <a:pt x="683410" y="1092200"/>
                </a:lnTo>
                <a:lnTo>
                  <a:pt x="655800" y="1130300"/>
                </a:lnTo>
                <a:lnTo>
                  <a:pt x="628760" y="1168400"/>
                </a:lnTo>
                <a:lnTo>
                  <a:pt x="602289" y="1206500"/>
                </a:lnTo>
                <a:lnTo>
                  <a:pt x="576387" y="1244600"/>
                </a:lnTo>
                <a:lnTo>
                  <a:pt x="551054" y="1295400"/>
                </a:lnTo>
                <a:lnTo>
                  <a:pt x="526291" y="1333500"/>
                </a:lnTo>
                <a:lnTo>
                  <a:pt x="502097" y="1371600"/>
                </a:lnTo>
                <a:lnTo>
                  <a:pt x="478472" y="1409700"/>
                </a:lnTo>
                <a:lnTo>
                  <a:pt x="455417" y="1447800"/>
                </a:lnTo>
                <a:lnTo>
                  <a:pt x="432930" y="1485900"/>
                </a:lnTo>
                <a:lnTo>
                  <a:pt x="411014" y="1524000"/>
                </a:lnTo>
                <a:lnTo>
                  <a:pt x="389666" y="1574800"/>
                </a:lnTo>
                <a:lnTo>
                  <a:pt x="368887" y="1612900"/>
                </a:lnTo>
                <a:lnTo>
                  <a:pt x="348678" y="1651000"/>
                </a:lnTo>
                <a:lnTo>
                  <a:pt x="329038" y="1689100"/>
                </a:lnTo>
                <a:lnTo>
                  <a:pt x="309968" y="1727200"/>
                </a:lnTo>
                <a:lnTo>
                  <a:pt x="291467" y="1778000"/>
                </a:lnTo>
                <a:lnTo>
                  <a:pt x="273534" y="1816100"/>
                </a:lnTo>
                <a:lnTo>
                  <a:pt x="256172" y="1854200"/>
                </a:lnTo>
                <a:lnTo>
                  <a:pt x="239378" y="1905000"/>
                </a:lnTo>
                <a:lnTo>
                  <a:pt x="223154" y="1943100"/>
                </a:lnTo>
                <a:lnTo>
                  <a:pt x="207499" y="1981200"/>
                </a:lnTo>
                <a:lnTo>
                  <a:pt x="192413" y="2032000"/>
                </a:lnTo>
                <a:lnTo>
                  <a:pt x="177897" y="2070100"/>
                </a:lnTo>
                <a:lnTo>
                  <a:pt x="163950" y="2108200"/>
                </a:lnTo>
                <a:lnTo>
                  <a:pt x="150572" y="2159000"/>
                </a:lnTo>
                <a:lnTo>
                  <a:pt x="137763" y="2197100"/>
                </a:lnTo>
                <a:lnTo>
                  <a:pt x="125524" y="2247900"/>
                </a:lnTo>
                <a:lnTo>
                  <a:pt x="113854" y="2286000"/>
                </a:lnTo>
                <a:lnTo>
                  <a:pt x="102753" y="2336800"/>
                </a:lnTo>
                <a:lnTo>
                  <a:pt x="92221" y="2374900"/>
                </a:lnTo>
                <a:lnTo>
                  <a:pt x="82259" y="2413000"/>
                </a:lnTo>
                <a:lnTo>
                  <a:pt x="72866" y="2463800"/>
                </a:lnTo>
                <a:lnTo>
                  <a:pt x="64043" y="2501900"/>
                </a:lnTo>
                <a:lnTo>
                  <a:pt x="55788" y="2552700"/>
                </a:lnTo>
                <a:lnTo>
                  <a:pt x="48103" y="2590800"/>
                </a:lnTo>
                <a:lnTo>
                  <a:pt x="40987" y="2641600"/>
                </a:lnTo>
                <a:lnTo>
                  <a:pt x="34440" y="2679700"/>
                </a:lnTo>
                <a:lnTo>
                  <a:pt x="28463" y="2730500"/>
                </a:lnTo>
                <a:lnTo>
                  <a:pt x="23055" y="2768600"/>
                </a:lnTo>
                <a:lnTo>
                  <a:pt x="18216" y="2819400"/>
                </a:lnTo>
                <a:lnTo>
                  <a:pt x="13947" y="2857500"/>
                </a:lnTo>
                <a:lnTo>
                  <a:pt x="10246" y="2908300"/>
                </a:lnTo>
                <a:lnTo>
                  <a:pt x="7115" y="2946400"/>
                </a:lnTo>
                <a:lnTo>
                  <a:pt x="4554" y="2997200"/>
                </a:lnTo>
                <a:lnTo>
                  <a:pt x="2561" y="3035300"/>
                </a:lnTo>
                <a:lnTo>
                  <a:pt x="1138" y="3086100"/>
                </a:lnTo>
                <a:lnTo>
                  <a:pt x="284" y="3136900"/>
                </a:lnTo>
                <a:lnTo>
                  <a:pt x="0" y="3175000"/>
                </a:lnTo>
                <a:lnTo>
                  <a:pt x="284" y="3225800"/>
                </a:lnTo>
                <a:lnTo>
                  <a:pt x="1138" y="3263900"/>
                </a:lnTo>
                <a:lnTo>
                  <a:pt x="2561" y="3314700"/>
                </a:lnTo>
                <a:lnTo>
                  <a:pt x="4554" y="3352800"/>
                </a:lnTo>
                <a:lnTo>
                  <a:pt x="7115" y="3403600"/>
                </a:lnTo>
                <a:lnTo>
                  <a:pt x="10246" y="3441700"/>
                </a:lnTo>
                <a:lnTo>
                  <a:pt x="13947" y="3492500"/>
                </a:lnTo>
                <a:lnTo>
                  <a:pt x="18216" y="3530600"/>
                </a:lnTo>
                <a:lnTo>
                  <a:pt x="23055" y="3581400"/>
                </a:lnTo>
                <a:lnTo>
                  <a:pt x="28463" y="3619500"/>
                </a:lnTo>
                <a:lnTo>
                  <a:pt x="34440" y="3670300"/>
                </a:lnTo>
                <a:lnTo>
                  <a:pt x="40987" y="3708400"/>
                </a:lnTo>
                <a:lnTo>
                  <a:pt x="48103" y="3759200"/>
                </a:lnTo>
                <a:lnTo>
                  <a:pt x="55788" y="3797300"/>
                </a:lnTo>
                <a:lnTo>
                  <a:pt x="64043" y="3848100"/>
                </a:lnTo>
                <a:lnTo>
                  <a:pt x="72866" y="3886200"/>
                </a:lnTo>
                <a:lnTo>
                  <a:pt x="82259" y="3937000"/>
                </a:lnTo>
                <a:lnTo>
                  <a:pt x="92221" y="3975100"/>
                </a:lnTo>
                <a:lnTo>
                  <a:pt x="102753" y="4013200"/>
                </a:lnTo>
                <a:lnTo>
                  <a:pt x="113854" y="4064000"/>
                </a:lnTo>
                <a:lnTo>
                  <a:pt x="125524" y="4102100"/>
                </a:lnTo>
                <a:lnTo>
                  <a:pt x="137763" y="4152900"/>
                </a:lnTo>
                <a:lnTo>
                  <a:pt x="150572" y="4191000"/>
                </a:lnTo>
                <a:lnTo>
                  <a:pt x="163950" y="4241800"/>
                </a:lnTo>
                <a:lnTo>
                  <a:pt x="177897" y="4279900"/>
                </a:lnTo>
                <a:lnTo>
                  <a:pt x="192413" y="4318000"/>
                </a:lnTo>
                <a:lnTo>
                  <a:pt x="207499" y="4368800"/>
                </a:lnTo>
                <a:lnTo>
                  <a:pt x="223154" y="4406900"/>
                </a:lnTo>
                <a:lnTo>
                  <a:pt x="239378" y="4445000"/>
                </a:lnTo>
                <a:lnTo>
                  <a:pt x="256172" y="4495800"/>
                </a:lnTo>
                <a:lnTo>
                  <a:pt x="273534" y="4533900"/>
                </a:lnTo>
                <a:lnTo>
                  <a:pt x="291467" y="4572000"/>
                </a:lnTo>
                <a:lnTo>
                  <a:pt x="309968" y="4622800"/>
                </a:lnTo>
                <a:lnTo>
                  <a:pt x="329038" y="4660900"/>
                </a:lnTo>
                <a:lnTo>
                  <a:pt x="348678" y="4699000"/>
                </a:lnTo>
                <a:lnTo>
                  <a:pt x="368887" y="4737100"/>
                </a:lnTo>
                <a:lnTo>
                  <a:pt x="389666" y="4787900"/>
                </a:lnTo>
                <a:lnTo>
                  <a:pt x="411014" y="4826000"/>
                </a:lnTo>
                <a:lnTo>
                  <a:pt x="432930" y="4864100"/>
                </a:lnTo>
                <a:lnTo>
                  <a:pt x="455417" y="4902200"/>
                </a:lnTo>
                <a:lnTo>
                  <a:pt x="478472" y="4940300"/>
                </a:lnTo>
                <a:lnTo>
                  <a:pt x="502097" y="4978400"/>
                </a:lnTo>
                <a:lnTo>
                  <a:pt x="526291" y="5016500"/>
                </a:lnTo>
                <a:lnTo>
                  <a:pt x="551054" y="5067300"/>
                </a:lnTo>
                <a:lnTo>
                  <a:pt x="576387" y="5105400"/>
                </a:lnTo>
                <a:lnTo>
                  <a:pt x="602289" y="5143500"/>
                </a:lnTo>
                <a:lnTo>
                  <a:pt x="628760" y="5181600"/>
                </a:lnTo>
                <a:lnTo>
                  <a:pt x="655800" y="5219700"/>
                </a:lnTo>
                <a:lnTo>
                  <a:pt x="683410" y="5257800"/>
                </a:lnTo>
                <a:lnTo>
                  <a:pt x="711589" y="5295900"/>
                </a:lnTo>
                <a:lnTo>
                  <a:pt x="740337" y="5334000"/>
                </a:lnTo>
                <a:lnTo>
                  <a:pt x="769655" y="5359400"/>
                </a:lnTo>
                <a:lnTo>
                  <a:pt x="799541" y="5397500"/>
                </a:lnTo>
                <a:lnTo>
                  <a:pt x="829997" y="5435600"/>
                </a:lnTo>
                <a:lnTo>
                  <a:pt x="861023" y="5473700"/>
                </a:lnTo>
                <a:lnTo>
                  <a:pt x="892617" y="5511800"/>
                </a:lnTo>
                <a:lnTo>
                  <a:pt x="924781" y="5549900"/>
                </a:lnTo>
                <a:lnTo>
                  <a:pt x="957514" y="5575300"/>
                </a:lnTo>
                <a:lnTo>
                  <a:pt x="990817" y="5613400"/>
                </a:lnTo>
                <a:lnTo>
                  <a:pt x="1024688" y="5651500"/>
                </a:lnTo>
                <a:lnTo>
                  <a:pt x="1059020" y="5676900"/>
                </a:lnTo>
                <a:lnTo>
                  <a:pt x="1093699" y="5715000"/>
                </a:lnTo>
                <a:lnTo>
                  <a:pt x="1128721" y="5753100"/>
                </a:lnTo>
                <a:lnTo>
                  <a:pt x="1164078" y="5778500"/>
                </a:lnTo>
                <a:lnTo>
                  <a:pt x="1199765" y="5816600"/>
                </a:lnTo>
                <a:lnTo>
                  <a:pt x="1235777" y="5842000"/>
                </a:lnTo>
                <a:lnTo>
                  <a:pt x="1272107" y="5880100"/>
                </a:lnTo>
                <a:lnTo>
                  <a:pt x="1382949" y="5956300"/>
                </a:lnTo>
                <a:lnTo>
                  <a:pt x="1420493" y="5994400"/>
                </a:lnTo>
                <a:lnTo>
                  <a:pt x="1458326" y="6019800"/>
                </a:lnTo>
                <a:lnTo>
                  <a:pt x="1612430" y="6121400"/>
                </a:lnTo>
                <a:lnTo>
                  <a:pt x="1770684" y="6223000"/>
                </a:lnTo>
                <a:lnTo>
                  <a:pt x="1810852" y="6235700"/>
                </a:lnTo>
                <a:lnTo>
                  <a:pt x="1891872" y="6286500"/>
                </a:lnTo>
                <a:lnTo>
                  <a:pt x="1932712" y="6299200"/>
                </a:lnTo>
                <a:lnTo>
                  <a:pt x="2015022" y="6350000"/>
                </a:lnTo>
                <a:lnTo>
                  <a:pt x="2056481" y="6362700"/>
                </a:lnTo>
                <a:lnTo>
                  <a:pt x="2098134" y="6388100"/>
                </a:lnTo>
                <a:lnTo>
                  <a:pt x="2182001" y="6413500"/>
                </a:lnTo>
                <a:lnTo>
                  <a:pt x="2224203" y="6438900"/>
                </a:lnTo>
                <a:lnTo>
                  <a:pt x="2394660" y="6489700"/>
                </a:lnTo>
                <a:lnTo>
                  <a:pt x="2437658" y="6515100"/>
                </a:lnTo>
                <a:lnTo>
                  <a:pt x="2611004" y="6565900"/>
                </a:lnTo>
                <a:lnTo>
                  <a:pt x="4385987" y="6565900"/>
                </a:lnTo>
                <a:lnTo>
                  <a:pt x="4559338" y="6515100"/>
                </a:lnTo>
                <a:lnTo>
                  <a:pt x="4602337" y="6489700"/>
                </a:lnTo>
                <a:lnTo>
                  <a:pt x="4772799" y="6438900"/>
                </a:lnTo>
                <a:lnTo>
                  <a:pt x="4815003" y="6413500"/>
                </a:lnTo>
                <a:lnTo>
                  <a:pt x="4898872" y="6388100"/>
                </a:lnTo>
                <a:lnTo>
                  <a:pt x="4940527" y="6362700"/>
                </a:lnTo>
                <a:lnTo>
                  <a:pt x="4981988" y="6350000"/>
                </a:lnTo>
                <a:lnTo>
                  <a:pt x="5064302" y="6299200"/>
                </a:lnTo>
                <a:lnTo>
                  <a:pt x="5105143" y="6286500"/>
                </a:lnTo>
                <a:lnTo>
                  <a:pt x="5186167" y="6235700"/>
                </a:lnTo>
                <a:lnTo>
                  <a:pt x="5226336" y="6223000"/>
                </a:lnTo>
                <a:lnTo>
                  <a:pt x="5384598" y="6121400"/>
                </a:lnTo>
                <a:lnTo>
                  <a:pt x="5538711" y="6019800"/>
                </a:lnTo>
                <a:lnTo>
                  <a:pt x="5576547" y="5994400"/>
                </a:lnTo>
                <a:lnTo>
                  <a:pt x="5614094" y="5956300"/>
                </a:lnTo>
                <a:lnTo>
                  <a:pt x="5724942" y="5880100"/>
                </a:lnTo>
                <a:lnTo>
                  <a:pt x="5761275" y="5842000"/>
                </a:lnTo>
                <a:lnTo>
                  <a:pt x="5797289" y="5816600"/>
                </a:lnTo>
                <a:lnTo>
                  <a:pt x="5832980" y="5778500"/>
                </a:lnTo>
                <a:lnTo>
                  <a:pt x="5868340" y="5753100"/>
                </a:lnTo>
                <a:lnTo>
                  <a:pt x="5903364" y="5715000"/>
                </a:lnTo>
                <a:lnTo>
                  <a:pt x="5938046" y="5676900"/>
                </a:lnTo>
                <a:lnTo>
                  <a:pt x="5972380" y="5651500"/>
                </a:lnTo>
                <a:lnTo>
                  <a:pt x="6006252" y="5613400"/>
                </a:lnTo>
                <a:lnTo>
                  <a:pt x="6039554" y="5575300"/>
                </a:lnTo>
                <a:lnTo>
                  <a:pt x="6072287" y="5549900"/>
                </a:lnTo>
                <a:lnTo>
                  <a:pt x="6104450" y="5511800"/>
                </a:lnTo>
                <a:lnTo>
                  <a:pt x="6136045" y="5473700"/>
                </a:lnTo>
                <a:lnTo>
                  <a:pt x="6167070" y="5435600"/>
                </a:lnTo>
                <a:lnTo>
                  <a:pt x="6197526" y="5397500"/>
                </a:lnTo>
                <a:lnTo>
                  <a:pt x="6227412" y="5359400"/>
                </a:lnTo>
                <a:lnTo>
                  <a:pt x="6256729" y="5334000"/>
                </a:lnTo>
                <a:lnTo>
                  <a:pt x="6285477" y="5295900"/>
                </a:lnTo>
                <a:lnTo>
                  <a:pt x="6313656" y="5257800"/>
                </a:lnTo>
                <a:lnTo>
                  <a:pt x="6341266" y="5219700"/>
                </a:lnTo>
                <a:lnTo>
                  <a:pt x="6368306" y="5181600"/>
                </a:lnTo>
                <a:lnTo>
                  <a:pt x="6394777" y="5143500"/>
                </a:lnTo>
                <a:lnTo>
                  <a:pt x="6420678" y="5105400"/>
                </a:lnTo>
                <a:lnTo>
                  <a:pt x="6446011" y="5067300"/>
                </a:lnTo>
                <a:lnTo>
                  <a:pt x="6470774" y="5016500"/>
                </a:lnTo>
                <a:lnTo>
                  <a:pt x="6494968" y="4978400"/>
                </a:lnTo>
                <a:lnTo>
                  <a:pt x="6518592" y="4940300"/>
                </a:lnTo>
                <a:lnTo>
                  <a:pt x="6541648" y="4902200"/>
                </a:lnTo>
                <a:lnTo>
                  <a:pt x="6564134" y="4864100"/>
                </a:lnTo>
                <a:lnTo>
                  <a:pt x="6586050" y="4826000"/>
                </a:lnTo>
                <a:lnTo>
                  <a:pt x="6607398" y="4787900"/>
                </a:lnTo>
                <a:lnTo>
                  <a:pt x="6628176" y="4737100"/>
                </a:lnTo>
                <a:lnTo>
                  <a:pt x="6648385" y="4699000"/>
                </a:lnTo>
                <a:lnTo>
                  <a:pt x="6668025" y="4660900"/>
                </a:lnTo>
                <a:lnTo>
                  <a:pt x="6687095" y="4622800"/>
                </a:lnTo>
                <a:lnTo>
                  <a:pt x="6705597" y="4572000"/>
                </a:lnTo>
                <a:lnTo>
                  <a:pt x="6723528" y="4533900"/>
                </a:lnTo>
                <a:lnTo>
                  <a:pt x="6740891" y="4495800"/>
                </a:lnTo>
                <a:lnTo>
                  <a:pt x="6757684" y="4445000"/>
                </a:lnTo>
                <a:lnTo>
                  <a:pt x="6773909" y="4406900"/>
                </a:lnTo>
                <a:lnTo>
                  <a:pt x="6789563" y="4368800"/>
                </a:lnTo>
                <a:lnTo>
                  <a:pt x="6804649" y="4318000"/>
                </a:lnTo>
                <a:lnTo>
                  <a:pt x="6819165" y="4279900"/>
                </a:lnTo>
                <a:lnTo>
                  <a:pt x="6833112" y="4241800"/>
                </a:lnTo>
                <a:lnTo>
                  <a:pt x="6846490" y="4191000"/>
                </a:lnTo>
                <a:lnTo>
                  <a:pt x="6859299" y="4152900"/>
                </a:lnTo>
                <a:lnTo>
                  <a:pt x="6871538" y="4102100"/>
                </a:lnTo>
                <a:lnTo>
                  <a:pt x="6883208" y="4064000"/>
                </a:lnTo>
                <a:lnTo>
                  <a:pt x="6894309" y="4013200"/>
                </a:lnTo>
                <a:lnTo>
                  <a:pt x="6904840" y="3975100"/>
                </a:lnTo>
                <a:lnTo>
                  <a:pt x="6914802" y="3937000"/>
                </a:lnTo>
                <a:lnTo>
                  <a:pt x="6924195" y="3886200"/>
                </a:lnTo>
                <a:lnTo>
                  <a:pt x="6933019" y="3848100"/>
                </a:lnTo>
                <a:lnTo>
                  <a:pt x="6941273" y="3797300"/>
                </a:lnTo>
                <a:lnTo>
                  <a:pt x="6948958" y="3759200"/>
                </a:lnTo>
                <a:lnTo>
                  <a:pt x="6956074" y="3708400"/>
                </a:lnTo>
                <a:lnTo>
                  <a:pt x="6962621" y="3670300"/>
                </a:lnTo>
                <a:lnTo>
                  <a:pt x="6968598" y="3619500"/>
                </a:lnTo>
                <a:lnTo>
                  <a:pt x="6974006" y="3581400"/>
                </a:lnTo>
                <a:lnTo>
                  <a:pt x="6978845" y="3530600"/>
                </a:lnTo>
                <a:lnTo>
                  <a:pt x="6983114" y="3492500"/>
                </a:lnTo>
                <a:lnTo>
                  <a:pt x="6986815" y="3441700"/>
                </a:lnTo>
                <a:lnTo>
                  <a:pt x="6989945" y="3403600"/>
                </a:lnTo>
                <a:lnTo>
                  <a:pt x="6992507" y="3352800"/>
                </a:lnTo>
                <a:lnTo>
                  <a:pt x="6994500" y="3314700"/>
                </a:lnTo>
                <a:lnTo>
                  <a:pt x="6995923" y="3263900"/>
                </a:lnTo>
                <a:lnTo>
                  <a:pt x="6996777" y="3225800"/>
                </a:lnTo>
                <a:lnTo>
                  <a:pt x="6997061" y="3175000"/>
                </a:lnTo>
                <a:lnTo>
                  <a:pt x="6996777" y="3136900"/>
                </a:lnTo>
                <a:lnTo>
                  <a:pt x="6995923" y="3086100"/>
                </a:lnTo>
                <a:lnTo>
                  <a:pt x="6994500" y="3035300"/>
                </a:lnTo>
                <a:lnTo>
                  <a:pt x="6992507" y="2997200"/>
                </a:lnTo>
                <a:lnTo>
                  <a:pt x="6989945" y="2946400"/>
                </a:lnTo>
                <a:lnTo>
                  <a:pt x="6986815" y="2908300"/>
                </a:lnTo>
                <a:lnTo>
                  <a:pt x="6983114" y="2857500"/>
                </a:lnTo>
                <a:lnTo>
                  <a:pt x="6978845" y="2819400"/>
                </a:lnTo>
                <a:lnTo>
                  <a:pt x="6974006" y="2768600"/>
                </a:lnTo>
                <a:lnTo>
                  <a:pt x="6968598" y="2730500"/>
                </a:lnTo>
                <a:lnTo>
                  <a:pt x="6962621" y="2679700"/>
                </a:lnTo>
                <a:lnTo>
                  <a:pt x="6956074" y="2641600"/>
                </a:lnTo>
                <a:lnTo>
                  <a:pt x="6948958" y="2590800"/>
                </a:lnTo>
                <a:lnTo>
                  <a:pt x="6941273" y="2552700"/>
                </a:lnTo>
                <a:lnTo>
                  <a:pt x="6933019" y="2501900"/>
                </a:lnTo>
                <a:lnTo>
                  <a:pt x="6924195" y="2463800"/>
                </a:lnTo>
                <a:lnTo>
                  <a:pt x="6914802" y="2413000"/>
                </a:lnTo>
                <a:lnTo>
                  <a:pt x="6904840" y="2374900"/>
                </a:lnTo>
                <a:lnTo>
                  <a:pt x="6894309" y="2336800"/>
                </a:lnTo>
                <a:lnTo>
                  <a:pt x="6883208" y="2286000"/>
                </a:lnTo>
                <a:lnTo>
                  <a:pt x="6871538" y="2247900"/>
                </a:lnTo>
                <a:lnTo>
                  <a:pt x="6859299" y="2197100"/>
                </a:lnTo>
                <a:lnTo>
                  <a:pt x="6846490" y="2159000"/>
                </a:lnTo>
                <a:lnTo>
                  <a:pt x="6833112" y="2108200"/>
                </a:lnTo>
                <a:lnTo>
                  <a:pt x="6819165" y="2070100"/>
                </a:lnTo>
                <a:lnTo>
                  <a:pt x="6804649" y="2032000"/>
                </a:lnTo>
                <a:lnTo>
                  <a:pt x="6789563" y="1981200"/>
                </a:lnTo>
                <a:lnTo>
                  <a:pt x="6773909" y="1943100"/>
                </a:lnTo>
                <a:lnTo>
                  <a:pt x="6757684" y="1905000"/>
                </a:lnTo>
                <a:lnTo>
                  <a:pt x="6740891" y="1854200"/>
                </a:lnTo>
                <a:lnTo>
                  <a:pt x="6723528" y="1816100"/>
                </a:lnTo>
                <a:lnTo>
                  <a:pt x="6705597" y="1778000"/>
                </a:lnTo>
                <a:lnTo>
                  <a:pt x="6687095" y="1727200"/>
                </a:lnTo>
                <a:lnTo>
                  <a:pt x="6668025" y="1689100"/>
                </a:lnTo>
                <a:lnTo>
                  <a:pt x="6648385" y="1651000"/>
                </a:lnTo>
                <a:lnTo>
                  <a:pt x="6628176" y="1612900"/>
                </a:lnTo>
                <a:lnTo>
                  <a:pt x="6607398" y="1574800"/>
                </a:lnTo>
                <a:lnTo>
                  <a:pt x="6586050" y="1524000"/>
                </a:lnTo>
                <a:lnTo>
                  <a:pt x="6564134" y="1485900"/>
                </a:lnTo>
                <a:lnTo>
                  <a:pt x="6541648" y="1447800"/>
                </a:lnTo>
                <a:lnTo>
                  <a:pt x="6518592" y="1409700"/>
                </a:lnTo>
                <a:lnTo>
                  <a:pt x="6494968" y="1371600"/>
                </a:lnTo>
                <a:lnTo>
                  <a:pt x="6470774" y="1333500"/>
                </a:lnTo>
                <a:lnTo>
                  <a:pt x="6446011" y="1295400"/>
                </a:lnTo>
                <a:lnTo>
                  <a:pt x="6420678" y="1244600"/>
                </a:lnTo>
                <a:lnTo>
                  <a:pt x="6394777" y="1206500"/>
                </a:lnTo>
                <a:lnTo>
                  <a:pt x="6368306" y="1168400"/>
                </a:lnTo>
                <a:lnTo>
                  <a:pt x="6341266" y="1130300"/>
                </a:lnTo>
                <a:lnTo>
                  <a:pt x="6313656" y="1092200"/>
                </a:lnTo>
                <a:lnTo>
                  <a:pt x="6285477" y="1054100"/>
                </a:lnTo>
                <a:lnTo>
                  <a:pt x="6256729" y="1028700"/>
                </a:lnTo>
                <a:lnTo>
                  <a:pt x="6227412" y="990600"/>
                </a:lnTo>
                <a:lnTo>
                  <a:pt x="6197526" y="952500"/>
                </a:lnTo>
                <a:lnTo>
                  <a:pt x="6167070" y="914400"/>
                </a:lnTo>
                <a:lnTo>
                  <a:pt x="6136045" y="876300"/>
                </a:lnTo>
                <a:lnTo>
                  <a:pt x="6104450" y="838200"/>
                </a:lnTo>
                <a:lnTo>
                  <a:pt x="6072287" y="800100"/>
                </a:lnTo>
                <a:lnTo>
                  <a:pt x="6039554" y="774700"/>
                </a:lnTo>
                <a:lnTo>
                  <a:pt x="6006252" y="736600"/>
                </a:lnTo>
                <a:lnTo>
                  <a:pt x="5972380" y="698500"/>
                </a:lnTo>
                <a:lnTo>
                  <a:pt x="5938046" y="673100"/>
                </a:lnTo>
                <a:lnTo>
                  <a:pt x="5903364" y="635000"/>
                </a:lnTo>
                <a:lnTo>
                  <a:pt x="5868340" y="596900"/>
                </a:lnTo>
                <a:lnTo>
                  <a:pt x="5832980" y="571500"/>
                </a:lnTo>
                <a:lnTo>
                  <a:pt x="5797289" y="533400"/>
                </a:lnTo>
                <a:lnTo>
                  <a:pt x="5724942" y="482600"/>
                </a:lnTo>
                <a:lnTo>
                  <a:pt x="5688297" y="444500"/>
                </a:lnTo>
                <a:lnTo>
                  <a:pt x="5614094" y="393700"/>
                </a:lnTo>
                <a:lnTo>
                  <a:pt x="5576547" y="355600"/>
                </a:lnTo>
                <a:lnTo>
                  <a:pt x="5423530" y="254000"/>
                </a:lnTo>
                <a:lnTo>
                  <a:pt x="5266270" y="152400"/>
                </a:lnTo>
                <a:lnTo>
                  <a:pt x="5226336" y="127000"/>
                </a:lnTo>
                <a:lnTo>
                  <a:pt x="5186167" y="114300"/>
                </a:lnTo>
                <a:lnTo>
                  <a:pt x="5105143" y="63500"/>
                </a:lnTo>
                <a:lnTo>
                  <a:pt x="5064302" y="50800"/>
                </a:lnTo>
                <a:lnTo>
                  <a:pt x="4992034" y="0"/>
                </a:lnTo>
                <a:close/>
              </a:path>
            </a:pathLst>
          </a:custGeom>
          <a:solidFill>
            <a:srgbClr val="FFFFFF">
              <a:alpha val="37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59179" y="0"/>
            <a:ext cx="10447319" cy="95898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0104099" cy="91036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20104100" cy="8970645"/>
          </a:xfrm>
          <a:custGeom>
            <a:avLst/>
            <a:gdLst/>
            <a:ahLst/>
            <a:cxnLst/>
            <a:rect l="l" t="t" r="r" b="b"/>
            <a:pathLst>
              <a:path w="20104100" h="8970645">
                <a:moveTo>
                  <a:pt x="0" y="8970093"/>
                </a:moveTo>
                <a:lnTo>
                  <a:pt x="20104099" y="8970093"/>
                </a:lnTo>
                <a:lnTo>
                  <a:pt x="20104099" y="0"/>
                </a:lnTo>
                <a:lnTo>
                  <a:pt x="0" y="0"/>
                </a:lnTo>
                <a:lnTo>
                  <a:pt x="0" y="8970093"/>
                </a:lnTo>
                <a:close/>
              </a:path>
            </a:pathLst>
          </a:custGeom>
          <a:solidFill>
            <a:srgbClr val="424242">
              <a:alpha val="973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9673" y="20941"/>
            <a:ext cx="6156880" cy="112876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19331" y="125650"/>
            <a:ext cx="5738045" cy="11057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8823279"/>
            <a:ext cx="20104099" cy="2485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8970093"/>
            <a:ext cx="20104100" cy="2338705"/>
          </a:xfrm>
          <a:custGeom>
            <a:avLst/>
            <a:gdLst/>
            <a:ahLst/>
            <a:cxnLst/>
            <a:rect l="l" t="t" r="r" b="b"/>
            <a:pathLst>
              <a:path w="20104100" h="2338704">
                <a:moveTo>
                  <a:pt x="0" y="2338462"/>
                </a:moveTo>
                <a:lnTo>
                  <a:pt x="0" y="0"/>
                </a:lnTo>
                <a:lnTo>
                  <a:pt x="20104099" y="0"/>
                </a:lnTo>
                <a:lnTo>
                  <a:pt x="20104099" y="2338462"/>
                </a:lnTo>
                <a:lnTo>
                  <a:pt x="0" y="23384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25878" y="9620408"/>
            <a:ext cx="1049164" cy="101350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15606" y="9455418"/>
            <a:ext cx="868547" cy="868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47021" y="9465892"/>
            <a:ext cx="805718" cy="8057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47021" y="9465892"/>
            <a:ext cx="805815" cy="805815"/>
          </a:xfrm>
          <a:custGeom>
            <a:avLst/>
            <a:gdLst/>
            <a:ahLst/>
            <a:cxnLst/>
            <a:rect l="l" t="t" r="r" b="b"/>
            <a:pathLst>
              <a:path w="805815" h="805815">
                <a:moveTo>
                  <a:pt x="402859" y="0"/>
                </a:moveTo>
                <a:lnTo>
                  <a:pt x="358744" y="2408"/>
                </a:lnTo>
                <a:lnTo>
                  <a:pt x="315056" y="9632"/>
                </a:lnTo>
                <a:lnTo>
                  <a:pt x="272224" y="21672"/>
                </a:lnTo>
                <a:lnTo>
                  <a:pt x="230673" y="38528"/>
                </a:lnTo>
                <a:lnTo>
                  <a:pt x="190833" y="60200"/>
                </a:lnTo>
                <a:lnTo>
                  <a:pt x="153131" y="86689"/>
                </a:lnTo>
                <a:lnTo>
                  <a:pt x="117993" y="117993"/>
                </a:lnTo>
                <a:lnTo>
                  <a:pt x="86689" y="153131"/>
                </a:lnTo>
                <a:lnTo>
                  <a:pt x="60200" y="190833"/>
                </a:lnTo>
                <a:lnTo>
                  <a:pt x="38528" y="230673"/>
                </a:lnTo>
                <a:lnTo>
                  <a:pt x="21672" y="272224"/>
                </a:lnTo>
                <a:lnTo>
                  <a:pt x="9632" y="315056"/>
                </a:lnTo>
                <a:lnTo>
                  <a:pt x="2408" y="358744"/>
                </a:lnTo>
                <a:lnTo>
                  <a:pt x="0" y="402859"/>
                </a:lnTo>
                <a:lnTo>
                  <a:pt x="2408" y="446974"/>
                </a:lnTo>
                <a:lnTo>
                  <a:pt x="9632" y="490662"/>
                </a:lnTo>
                <a:lnTo>
                  <a:pt x="21672" y="533494"/>
                </a:lnTo>
                <a:lnTo>
                  <a:pt x="38528" y="575044"/>
                </a:lnTo>
                <a:lnTo>
                  <a:pt x="60200" y="614885"/>
                </a:lnTo>
                <a:lnTo>
                  <a:pt x="86689" y="652587"/>
                </a:lnTo>
                <a:lnTo>
                  <a:pt x="117993" y="687725"/>
                </a:lnTo>
                <a:lnTo>
                  <a:pt x="153131" y="719029"/>
                </a:lnTo>
                <a:lnTo>
                  <a:pt x="190833" y="745518"/>
                </a:lnTo>
                <a:lnTo>
                  <a:pt x="230673" y="767190"/>
                </a:lnTo>
                <a:lnTo>
                  <a:pt x="272224" y="784046"/>
                </a:lnTo>
                <a:lnTo>
                  <a:pt x="315056" y="796086"/>
                </a:lnTo>
                <a:lnTo>
                  <a:pt x="358744" y="803310"/>
                </a:lnTo>
                <a:lnTo>
                  <a:pt x="402869" y="805718"/>
                </a:lnTo>
                <a:lnTo>
                  <a:pt x="446974" y="803310"/>
                </a:lnTo>
                <a:lnTo>
                  <a:pt x="490662" y="796086"/>
                </a:lnTo>
                <a:lnTo>
                  <a:pt x="533494" y="784046"/>
                </a:lnTo>
                <a:lnTo>
                  <a:pt x="575044" y="767190"/>
                </a:lnTo>
                <a:lnTo>
                  <a:pt x="614885" y="745518"/>
                </a:lnTo>
                <a:lnTo>
                  <a:pt x="652587" y="719029"/>
                </a:lnTo>
                <a:lnTo>
                  <a:pt x="687725" y="687725"/>
                </a:lnTo>
                <a:lnTo>
                  <a:pt x="719029" y="652587"/>
                </a:lnTo>
                <a:lnTo>
                  <a:pt x="745518" y="614885"/>
                </a:lnTo>
                <a:lnTo>
                  <a:pt x="767190" y="575044"/>
                </a:lnTo>
                <a:lnTo>
                  <a:pt x="784046" y="533494"/>
                </a:lnTo>
                <a:lnTo>
                  <a:pt x="796086" y="490662"/>
                </a:lnTo>
                <a:lnTo>
                  <a:pt x="803310" y="446974"/>
                </a:lnTo>
                <a:lnTo>
                  <a:pt x="805718" y="402859"/>
                </a:lnTo>
                <a:lnTo>
                  <a:pt x="803310" y="358744"/>
                </a:lnTo>
                <a:lnTo>
                  <a:pt x="796086" y="315056"/>
                </a:lnTo>
                <a:lnTo>
                  <a:pt x="784046" y="272224"/>
                </a:lnTo>
                <a:lnTo>
                  <a:pt x="767190" y="230673"/>
                </a:lnTo>
                <a:lnTo>
                  <a:pt x="745518" y="190833"/>
                </a:lnTo>
                <a:lnTo>
                  <a:pt x="719029" y="153131"/>
                </a:lnTo>
                <a:lnTo>
                  <a:pt x="687725" y="117993"/>
                </a:lnTo>
                <a:lnTo>
                  <a:pt x="652587" y="86689"/>
                </a:lnTo>
                <a:lnTo>
                  <a:pt x="614885" y="60200"/>
                </a:lnTo>
                <a:lnTo>
                  <a:pt x="575044" y="38528"/>
                </a:lnTo>
                <a:lnTo>
                  <a:pt x="533494" y="21672"/>
                </a:lnTo>
                <a:lnTo>
                  <a:pt x="490662" y="9632"/>
                </a:lnTo>
                <a:lnTo>
                  <a:pt x="446974" y="2408"/>
                </a:lnTo>
                <a:lnTo>
                  <a:pt x="402859" y="0"/>
                </a:lnTo>
                <a:close/>
              </a:path>
            </a:pathLst>
          </a:custGeom>
          <a:solidFill>
            <a:srgbClr val="FFFFFF">
              <a:alpha val="37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85858" y="9413326"/>
            <a:ext cx="1202978" cy="11936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960909" y="9526276"/>
            <a:ext cx="690118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1" spc="-250" dirty="0">
                <a:solidFill>
                  <a:srgbClr val="3A3A3A"/>
                </a:solidFill>
                <a:latin typeface="Verdana"/>
                <a:cs typeface="Verdana"/>
              </a:rPr>
              <a:t>Chatbot</a:t>
            </a:r>
            <a:r>
              <a:rPr sz="6600" b="1" spc="-565" dirty="0">
                <a:solidFill>
                  <a:srgbClr val="3A3A3A"/>
                </a:solidFill>
                <a:latin typeface="Verdana"/>
                <a:cs typeface="Verdana"/>
              </a:rPr>
              <a:t> </a:t>
            </a:r>
            <a:r>
              <a:rPr sz="6600" b="1" spc="-360" dirty="0">
                <a:solidFill>
                  <a:srgbClr val="3A3A3A"/>
                </a:solidFill>
                <a:latin typeface="Verdana"/>
                <a:cs typeface="Verdana"/>
              </a:rPr>
              <a:t>Studies</a:t>
            </a:r>
            <a:endParaRPr sz="660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208314" y="748239"/>
            <a:ext cx="12450196" cy="77046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71139" y="706365"/>
            <a:ext cx="12324715" cy="7579359"/>
          </a:xfrm>
          <a:custGeom>
            <a:avLst/>
            <a:gdLst/>
            <a:ahLst/>
            <a:cxnLst/>
            <a:rect l="l" t="t" r="r" b="b"/>
            <a:pathLst>
              <a:path w="12324715" h="7579359">
                <a:moveTo>
                  <a:pt x="4542427" y="6809656"/>
                </a:moveTo>
                <a:lnTo>
                  <a:pt x="1832069" y="6809656"/>
                </a:lnTo>
                <a:lnTo>
                  <a:pt x="1550015" y="7578942"/>
                </a:lnTo>
                <a:lnTo>
                  <a:pt x="4542427" y="6809656"/>
                </a:lnTo>
                <a:close/>
              </a:path>
              <a:path w="12324715" h="7579359">
                <a:moveTo>
                  <a:pt x="10955530" y="0"/>
                </a:moveTo>
                <a:lnTo>
                  <a:pt x="1369068" y="0"/>
                </a:lnTo>
                <a:lnTo>
                  <a:pt x="1321009" y="828"/>
                </a:lnTo>
                <a:lnTo>
                  <a:pt x="1273365" y="3293"/>
                </a:lnTo>
                <a:lnTo>
                  <a:pt x="1226164" y="7370"/>
                </a:lnTo>
                <a:lnTo>
                  <a:pt x="1179434" y="13030"/>
                </a:lnTo>
                <a:lnTo>
                  <a:pt x="1133200" y="20247"/>
                </a:lnTo>
                <a:lnTo>
                  <a:pt x="1087490" y="28993"/>
                </a:lnTo>
                <a:lnTo>
                  <a:pt x="1042332" y="39241"/>
                </a:lnTo>
                <a:lnTo>
                  <a:pt x="997753" y="50964"/>
                </a:lnTo>
                <a:lnTo>
                  <a:pt x="953779" y="64134"/>
                </a:lnTo>
                <a:lnTo>
                  <a:pt x="910438" y="78725"/>
                </a:lnTo>
                <a:lnTo>
                  <a:pt x="867758" y="94710"/>
                </a:lnTo>
                <a:lnTo>
                  <a:pt x="825764" y="112061"/>
                </a:lnTo>
                <a:lnTo>
                  <a:pt x="784485" y="130751"/>
                </a:lnTo>
                <a:lnTo>
                  <a:pt x="743947" y="150753"/>
                </a:lnTo>
                <a:lnTo>
                  <a:pt x="704179" y="172040"/>
                </a:lnTo>
                <a:lnTo>
                  <a:pt x="665206" y="194584"/>
                </a:lnTo>
                <a:lnTo>
                  <a:pt x="627056" y="218359"/>
                </a:lnTo>
                <a:lnTo>
                  <a:pt x="589756" y="243338"/>
                </a:lnTo>
                <a:lnTo>
                  <a:pt x="553334" y="269492"/>
                </a:lnTo>
                <a:lnTo>
                  <a:pt x="517816" y="296795"/>
                </a:lnTo>
                <a:lnTo>
                  <a:pt x="483230" y="325221"/>
                </a:lnTo>
                <a:lnTo>
                  <a:pt x="449602" y="354741"/>
                </a:lnTo>
                <a:lnTo>
                  <a:pt x="416961" y="385328"/>
                </a:lnTo>
                <a:lnTo>
                  <a:pt x="385333" y="416956"/>
                </a:lnTo>
                <a:lnTo>
                  <a:pt x="354745" y="449597"/>
                </a:lnTo>
                <a:lnTo>
                  <a:pt x="325225" y="483224"/>
                </a:lnTo>
                <a:lnTo>
                  <a:pt x="296800" y="517809"/>
                </a:lnTo>
                <a:lnTo>
                  <a:pt x="269496" y="553327"/>
                </a:lnTo>
                <a:lnTo>
                  <a:pt x="243341" y="589749"/>
                </a:lnTo>
                <a:lnTo>
                  <a:pt x="218363" y="627048"/>
                </a:lnTo>
                <a:lnTo>
                  <a:pt x="194587" y="665198"/>
                </a:lnTo>
                <a:lnTo>
                  <a:pt x="172042" y="704171"/>
                </a:lnTo>
                <a:lnTo>
                  <a:pt x="150755" y="743939"/>
                </a:lnTo>
                <a:lnTo>
                  <a:pt x="130753" y="784476"/>
                </a:lnTo>
                <a:lnTo>
                  <a:pt x="112063" y="825755"/>
                </a:lnTo>
                <a:lnTo>
                  <a:pt x="94712" y="867749"/>
                </a:lnTo>
                <a:lnTo>
                  <a:pt x="78727" y="910429"/>
                </a:lnTo>
                <a:lnTo>
                  <a:pt x="64135" y="953770"/>
                </a:lnTo>
                <a:lnTo>
                  <a:pt x="50964" y="997743"/>
                </a:lnTo>
                <a:lnTo>
                  <a:pt x="39241" y="1042323"/>
                </a:lnTo>
                <a:lnTo>
                  <a:pt x="28993" y="1087480"/>
                </a:lnTo>
                <a:lnTo>
                  <a:pt x="20247" y="1133190"/>
                </a:lnTo>
                <a:lnTo>
                  <a:pt x="13030" y="1179423"/>
                </a:lnTo>
                <a:lnTo>
                  <a:pt x="7370" y="1226154"/>
                </a:lnTo>
                <a:lnTo>
                  <a:pt x="3293" y="1273355"/>
                </a:lnTo>
                <a:lnTo>
                  <a:pt x="828" y="1320998"/>
                </a:lnTo>
                <a:lnTo>
                  <a:pt x="0" y="1369057"/>
                </a:lnTo>
                <a:lnTo>
                  <a:pt x="0" y="5440923"/>
                </a:lnTo>
                <a:lnTo>
                  <a:pt x="828" y="5488981"/>
                </a:lnTo>
                <a:lnTo>
                  <a:pt x="3293" y="5536623"/>
                </a:lnTo>
                <a:lnTo>
                  <a:pt x="7370" y="5583821"/>
                </a:lnTo>
                <a:lnTo>
                  <a:pt x="13030" y="5630548"/>
                </a:lnTo>
                <a:lnTo>
                  <a:pt x="20247" y="5676778"/>
                </a:lnTo>
                <a:lnTo>
                  <a:pt x="28993" y="5722483"/>
                </a:lnTo>
                <a:lnTo>
                  <a:pt x="39241" y="5767635"/>
                </a:lnTo>
                <a:lnTo>
                  <a:pt x="50965" y="5812209"/>
                </a:lnTo>
                <a:lnTo>
                  <a:pt x="64135" y="5856176"/>
                </a:lnTo>
                <a:lnTo>
                  <a:pt x="78727" y="5899510"/>
                </a:lnTo>
                <a:lnTo>
                  <a:pt x="94712" y="5942184"/>
                </a:lnTo>
                <a:lnTo>
                  <a:pt x="112063" y="5984169"/>
                </a:lnTo>
                <a:lnTo>
                  <a:pt x="130754" y="6025440"/>
                </a:lnTo>
                <a:lnTo>
                  <a:pt x="150756" y="6065969"/>
                </a:lnTo>
                <a:lnTo>
                  <a:pt x="172044" y="6105729"/>
                </a:lnTo>
                <a:lnTo>
                  <a:pt x="194589" y="6144693"/>
                </a:lnTo>
                <a:lnTo>
                  <a:pt x="218364" y="6182833"/>
                </a:lnTo>
                <a:lnTo>
                  <a:pt x="243343" y="6220123"/>
                </a:lnTo>
                <a:lnTo>
                  <a:pt x="269498" y="6256536"/>
                </a:lnTo>
                <a:lnTo>
                  <a:pt x="296802" y="6292043"/>
                </a:lnTo>
                <a:lnTo>
                  <a:pt x="325228" y="6326619"/>
                </a:lnTo>
                <a:lnTo>
                  <a:pt x="354749" y="6360236"/>
                </a:lnTo>
                <a:lnTo>
                  <a:pt x="385337" y="6392867"/>
                </a:lnTo>
                <a:lnTo>
                  <a:pt x="416965" y="6424485"/>
                </a:lnTo>
                <a:lnTo>
                  <a:pt x="449607" y="6455062"/>
                </a:lnTo>
                <a:lnTo>
                  <a:pt x="483235" y="6484572"/>
                </a:lnTo>
                <a:lnTo>
                  <a:pt x="517821" y="6512988"/>
                </a:lnTo>
                <a:lnTo>
                  <a:pt x="553340" y="6540281"/>
                </a:lnTo>
                <a:lnTo>
                  <a:pt x="589763" y="6566426"/>
                </a:lnTo>
                <a:lnTo>
                  <a:pt x="627063" y="6591395"/>
                </a:lnTo>
                <a:lnTo>
                  <a:pt x="665214" y="6615161"/>
                </a:lnTo>
                <a:lnTo>
                  <a:pt x="704187" y="6637696"/>
                </a:lnTo>
                <a:lnTo>
                  <a:pt x="743957" y="6658974"/>
                </a:lnTo>
                <a:lnTo>
                  <a:pt x="784495" y="6678968"/>
                </a:lnTo>
                <a:lnTo>
                  <a:pt x="825775" y="6697650"/>
                </a:lnTo>
                <a:lnTo>
                  <a:pt x="867769" y="6714993"/>
                </a:lnTo>
                <a:lnTo>
                  <a:pt x="910451" y="6730971"/>
                </a:lnTo>
                <a:lnTo>
                  <a:pt x="953792" y="6745556"/>
                </a:lnTo>
                <a:lnTo>
                  <a:pt x="997767" y="6758720"/>
                </a:lnTo>
                <a:lnTo>
                  <a:pt x="1042347" y="6770437"/>
                </a:lnTo>
                <a:lnTo>
                  <a:pt x="1087506" y="6780680"/>
                </a:lnTo>
                <a:lnTo>
                  <a:pt x="1133217" y="6789421"/>
                </a:lnTo>
                <a:lnTo>
                  <a:pt x="1179452" y="6796634"/>
                </a:lnTo>
                <a:lnTo>
                  <a:pt x="1226185" y="6802291"/>
                </a:lnTo>
                <a:lnTo>
                  <a:pt x="1273389" y="6806365"/>
                </a:lnTo>
                <a:lnTo>
                  <a:pt x="1321046" y="6808829"/>
                </a:lnTo>
                <a:lnTo>
                  <a:pt x="1369068" y="6809656"/>
                </a:lnTo>
                <a:lnTo>
                  <a:pt x="10955530" y="6809656"/>
                </a:lnTo>
                <a:lnTo>
                  <a:pt x="11003599" y="6808828"/>
                </a:lnTo>
                <a:lnTo>
                  <a:pt x="11051242" y="6806364"/>
                </a:lnTo>
                <a:lnTo>
                  <a:pt x="11098441" y="6802289"/>
                </a:lnTo>
                <a:lnTo>
                  <a:pt x="11145169" y="6796632"/>
                </a:lnTo>
                <a:lnTo>
                  <a:pt x="11191401" y="6789419"/>
                </a:lnTo>
                <a:lnTo>
                  <a:pt x="11237108" y="6780677"/>
                </a:lnTo>
                <a:lnTo>
                  <a:pt x="11282265" y="6770434"/>
                </a:lnTo>
                <a:lnTo>
                  <a:pt x="11326842" y="6758716"/>
                </a:lnTo>
                <a:lnTo>
                  <a:pt x="11370814" y="6745552"/>
                </a:lnTo>
                <a:lnTo>
                  <a:pt x="11414154" y="6730967"/>
                </a:lnTo>
                <a:lnTo>
                  <a:pt x="11456833" y="6714989"/>
                </a:lnTo>
                <a:lnTo>
                  <a:pt x="11498826" y="6697646"/>
                </a:lnTo>
                <a:lnTo>
                  <a:pt x="11540104" y="6678963"/>
                </a:lnTo>
                <a:lnTo>
                  <a:pt x="11580640" y="6658970"/>
                </a:lnTo>
                <a:lnTo>
                  <a:pt x="11620408" y="6637691"/>
                </a:lnTo>
                <a:lnTo>
                  <a:pt x="11659381" y="6615156"/>
                </a:lnTo>
                <a:lnTo>
                  <a:pt x="11697530" y="6591390"/>
                </a:lnTo>
                <a:lnTo>
                  <a:pt x="11734830" y="6566421"/>
                </a:lnTo>
                <a:lnTo>
                  <a:pt x="11771252" y="6540277"/>
                </a:lnTo>
                <a:lnTo>
                  <a:pt x="11806770" y="6512983"/>
                </a:lnTo>
                <a:lnTo>
                  <a:pt x="11841356" y="6484568"/>
                </a:lnTo>
                <a:lnTo>
                  <a:pt x="11874983" y="6455058"/>
                </a:lnTo>
                <a:lnTo>
                  <a:pt x="11907624" y="6424481"/>
                </a:lnTo>
                <a:lnTo>
                  <a:pt x="11939253" y="6392863"/>
                </a:lnTo>
                <a:lnTo>
                  <a:pt x="11969841" y="6360233"/>
                </a:lnTo>
                <a:lnTo>
                  <a:pt x="11999361" y="6326616"/>
                </a:lnTo>
                <a:lnTo>
                  <a:pt x="12027787" y="6292040"/>
                </a:lnTo>
                <a:lnTo>
                  <a:pt x="12055092" y="6256533"/>
                </a:lnTo>
                <a:lnTo>
                  <a:pt x="12081247" y="6220120"/>
                </a:lnTo>
                <a:lnTo>
                  <a:pt x="12106226" y="6182831"/>
                </a:lnTo>
                <a:lnTo>
                  <a:pt x="12130002" y="6144690"/>
                </a:lnTo>
                <a:lnTo>
                  <a:pt x="12152548" y="6105727"/>
                </a:lnTo>
                <a:lnTo>
                  <a:pt x="12173835" y="6065967"/>
                </a:lnTo>
                <a:lnTo>
                  <a:pt x="12193838" y="6025438"/>
                </a:lnTo>
                <a:lnTo>
                  <a:pt x="12212529" y="5984168"/>
                </a:lnTo>
                <a:lnTo>
                  <a:pt x="12229881" y="5942182"/>
                </a:lnTo>
                <a:lnTo>
                  <a:pt x="12245867" y="5899509"/>
                </a:lnTo>
                <a:lnTo>
                  <a:pt x="12260459" y="5856175"/>
                </a:lnTo>
                <a:lnTo>
                  <a:pt x="12273630" y="5812208"/>
                </a:lnTo>
                <a:lnTo>
                  <a:pt x="12285354" y="5767635"/>
                </a:lnTo>
                <a:lnTo>
                  <a:pt x="12295603" y="5722482"/>
                </a:lnTo>
                <a:lnTo>
                  <a:pt x="12304349" y="5676777"/>
                </a:lnTo>
                <a:lnTo>
                  <a:pt x="12311566" y="5630548"/>
                </a:lnTo>
                <a:lnTo>
                  <a:pt x="12317227" y="5583821"/>
                </a:lnTo>
                <a:lnTo>
                  <a:pt x="12321304" y="5536622"/>
                </a:lnTo>
                <a:lnTo>
                  <a:pt x="12323770" y="5488981"/>
                </a:lnTo>
                <a:lnTo>
                  <a:pt x="12324598" y="5440923"/>
                </a:lnTo>
                <a:lnTo>
                  <a:pt x="12324598" y="1369057"/>
                </a:lnTo>
                <a:lnTo>
                  <a:pt x="12323770" y="1320998"/>
                </a:lnTo>
                <a:lnTo>
                  <a:pt x="12321304" y="1273355"/>
                </a:lnTo>
                <a:lnTo>
                  <a:pt x="12317227" y="1226154"/>
                </a:lnTo>
                <a:lnTo>
                  <a:pt x="12311566" y="1179423"/>
                </a:lnTo>
                <a:lnTo>
                  <a:pt x="12304349" y="1133190"/>
                </a:lnTo>
                <a:lnTo>
                  <a:pt x="12295603" y="1087480"/>
                </a:lnTo>
                <a:lnTo>
                  <a:pt x="12285354" y="1042323"/>
                </a:lnTo>
                <a:lnTo>
                  <a:pt x="12273630" y="997743"/>
                </a:lnTo>
                <a:lnTo>
                  <a:pt x="12260459" y="953770"/>
                </a:lnTo>
                <a:lnTo>
                  <a:pt x="12245866" y="910429"/>
                </a:lnTo>
                <a:lnTo>
                  <a:pt x="12229881" y="867749"/>
                </a:lnTo>
                <a:lnTo>
                  <a:pt x="12212529" y="825755"/>
                </a:lnTo>
                <a:lnTo>
                  <a:pt x="12193838" y="784476"/>
                </a:lnTo>
                <a:lnTo>
                  <a:pt x="12173834" y="743939"/>
                </a:lnTo>
                <a:lnTo>
                  <a:pt x="12152546" y="704171"/>
                </a:lnTo>
                <a:lnTo>
                  <a:pt x="12130001" y="665198"/>
                </a:lnTo>
                <a:lnTo>
                  <a:pt x="12106225" y="627048"/>
                </a:lnTo>
                <a:lnTo>
                  <a:pt x="12081245" y="589749"/>
                </a:lnTo>
                <a:lnTo>
                  <a:pt x="12055090" y="553327"/>
                </a:lnTo>
                <a:lnTo>
                  <a:pt x="12027785" y="517809"/>
                </a:lnTo>
                <a:lnTo>
                  <a:pt x="11999359" y="483224"/>
                </a:lnTo>
                <a:lnTo>
                  <a:pt x="11969838" y="449597"/>
                </a:lnTo>
                <a:lnTo>
                  <a:pt x="11939249" y="416956"/>
                </a:lnTo>
                <a:lnTo>
                  <a:pt x="11907620" y="385328"/>
                </a:lnTo>
                <a:lnTo>
                  <a:pt x="11874979" y="354741"/>
                </a:lnTo>
                <a:lnTo>
                  <a:pt x="11841351" y="325221"/>
                </a:lnTo>
                <a:lnTo>
                  <a:pt x="11806764" y="296795"/>
                </a:lnTo>
                <a:lnTo>
                  <a:pt x="11771246" y="269492"/>
                </a:lnTo>
                <a:lnTo>
                  <a:pt x="11734823" y="243338"/>
                </a:lnTo>
                <a:lnTo>
                  <a:pt x="11697523" y="218359"/>
                </a:lnTo>
                <a:lnTo>
                  <a:pt x="11659373" y="194584"/>
                </a:lnTo>
                <a:lnTo>
                  <a:pt x="11620400" y="172040"/>
                </a:lnTo>
                <a:lnTo>
                  <a:pt x="11580632" y="150753"/>
                </a:lnTo>
                <a:lnTo>
                  <a:pt x="11540094" y="130751"/>
                </a:lnTo>
                <a:lnTo>
                  <a:pt x="11498816" y="112061"/>
                </a:lnTo>
                <a:lnTo>
                  <a:pt x="11456823" y="94710"/>
                </a:lnTo>
                <a:lnTo>
                  <a:pt x="11414143" y="78725"/>
                </a:lnTo>
                <a:lnTo>
                  <a:pt x="11370803" y="64134"/>
                </a:lnTo>
                <a:lnTo>
                  <a:pt x="11326830" y="50964"/>
                </a:lnTo>
                <a:lnTo>
                  <a:pt x="11282252" y="39241"/>
                </a:lnTo>
                <a:lnTo>
                  <a:pt x="11237095" y="28993"/>
                </a:lnTo>
                <a:lnTo>
                  <a:pt x="11191387" y="20247"/>
                </a:lnTo>
                <a:lnTo>
                  <a:pt x="11145155" y="13030"/>
                </a:lnTo>
                <a:lnTo>
                  <a:pt x="11098426" y="7370"/>
                </a:lnTo>
                <a:lnTo>
                  <a:pt x="11051228" y="3293"/>
                </a:lnTo>
                <a:lnTo>
                  <a:pt x="11003586" y="828"/>
                </a:lnTo>
                <a:lnTo>
                  <a:pt x="10955530" y="0"/>
                </a:lnTo>
                <a:close/>
              </a:path>
            </a:pathLst>
          </a:custGeom>
          <a:solidFill>
            <a:srgbClr val="04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332596" y="1557933"/>
            <a:ext cx="10211435" cy="498919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065" marR="5080" algn="ctr">
              <a:lnSpc>
                <a:spcPts val="13110"/>
              </a:lnSpc>
              <a:spcBef>
                <a:spcPts val="330"/>
              </a:spcBef>
            </a:pPr>
            <a:r>
              <a:rPr sz="10700" b="1" spc="-575" dirty="0">
                <a:solidFill>
                  <a:srgbClr val="FFFFFF"/>
                </a:solidFill>
                <a:latin typeface="Verdana"/>
                <a:cs typeface="Verdana"/>
              </a:rPr>
              <a:t>Analyzing</a:t>
            </a:r>
            <a:r>
              <a:rPr sz="10700" b="1" spc="-8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700" b="1" spc="-655" dirty="0">
                <a:solidFill>
                  <a:srgbClr val="FFFFFF"/>
                </a:solidFill>
                <a:latin typeface="Verdana"/>
                <a:cs typeface="Verdana"/>
              </a:rPr>
              <a:t>WSJ </a:t>
            </a:r>
            <a:r>
              <a:rPr sz="10700" b="1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700" b="1" spc="-55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10700" b="1" spc="-480" dirty="0">
                <a:solidFill>
                  <a:srgbClr val="FFFFFF"/>
                </a:solidFill>
                <a:latin typeface="Verdana"/>
                <a:cs typeface="Verdana"/>
              </a:rPr>
              <a:t>Facebook  </a:t>
            </a:r>
            <a:r>
              <a:rPr sz="10700" b="1" spc="-550" dirty="0">
                <a:solidFill>
                  <a:srgbClr val="FFFFFF"/>
                </a:solidFill>
                <a:latin typeface="Verdana"/>
                <a:cs typeface="Verdana"/>
              </a:rPr>
              <a:t>Messenger</a:t>
            </a:r>
            <a:endParaRPr sz="10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08057" y="1415810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70882" y="1373926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5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3"/>
                </a:lnTo>
                <a:lnTo>
                  <a:pt x="491246" y="205317"/>
                </a:lnTo>
                <a:lnTo>
                  <a:pt x="454669" y="231907"/>
                </a:lnTo>
                <a:lnTo>
                  <a:pt x="419201" y="259886"/>
                </a:lnTo>
                <a:lnTo>
                  <a:pt x="384882" y="289211"/>
                </a:lnTo>
                <a:lnTo>
                  <a:pt x="351751" y="319845"/>
                </a:lnTo>
                <a:lnTo>
                  <a:pt x="319849" y="351747"/>
                </a:lnTo>
                <a:lnTo>
                  <a:pt x="289214" y="384877"/>
                </a:lnTo>
                <a:lnTo>
                  <a:pt x="259888" y="419195"/>
                </a:lnTo>
                <a:lnTo>
                  <a:pt x="231910" y="454662"/>
                </a:lnTo>
                <a:lnTo>
                  <a:pt x="205318" y="491239"/>
                </a:lnTo>
                <a:lnTo>
                  <a:pt x="180155" y="528884"/>
                </a:lnTo>
                <a:lnTo>
                  <a:pt x="156458" y="567559"/>
                </a:lnTo>
                <a:lnTo>
                  <a:pt x="134268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40" y="2274921"/>
                </a:lnTo>
                <a:lnTo>
                  <a:pt x="4528" y="2325831"/>
                </a:lnTo>
                <a:lnTo>
                  <a:pt x="10116" y="2376102"/>
                </a:lnTo>
                <a:lnTo>
                  <a:pt x="17855" y="2425686"/>
                </a:lnTo>
                <a:lnTo>
                  <a:pt x="27697" y="2474537"/>
                </a:lnTo>
                <a:lnTo>
                  <a:pt x="39594" y="2522608"/>
                </a:lnTo>
                <a:lnTo>
                  <a:pt x="53496" y="2569851"/>
                </a:lnTo>
                <a:lnTo>
                  <a:pt x="69357" y="2616219"/>
                </a:lnTo>
                <a:lnTo>
                  <a:pt x="87126" y="2661666"/>
                </a:lnTo>
                <a:lnTo>
                  <a:pt x="106757" y="2706143"/>
                </a:lnTo>
                <a:lnTo>
                  <a:pt x="128199" y="2749605"/>
                </a:lnTo>
                <a:lnTo>
                  <a:pt x="151407" y="2792004"/>
                </a:lnTo>
                <a:lnTo>
                  <a:pt x="176329" y="2833293"/>
                </a:lnTo>
                <a:lnTo>
                  <a:pt x="202919" y="2873424"/>
                </a:lnTo>
                <a:lnTo>
                  <a:pt x="231128" y="2912352"/>
                </a:lnTo>
                <a:lnTo>
                  <a:pt x="260995" y="2950130"/>
                </a:lnTo>
                <a:lnTo>
                  <a:pt x="292209" y="2986406"/>
                </a:lnTo>
                <a:lnTo>
                  <a:pt x="324984" y="3021438"/>
                </a:lnTo>
                <a:lnTo>
                  <a:pt x="359185" y="3055077"/>
                </a:lnTo>
                <a:lnTo>
                  <a:pt x="394762" y="3087277"/>
                </a:lnTo>
                <a:lnTo>
                  <a:pt x="431668" y="3117990"/>
                </a:lnTo>
                <a:lnTo>
                  <a:pt x="469854" y="3147170"/>
                </a:lnTo>
                <a:lnTo>
                  <a:pt x="509271" y="3174768"/>
                </a:lnTo>
                <a:lnTo>
                  <a:pt x="549872" y="3200739"/>
                </a:lnTo>
                <a:lnTo>
                  <a:pt x="591608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2029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0"/>
                </a:lnTo>
                <a:lnTo>
                  <a:pt x="4732906" y="3334332"/>
                </a:lnTo>
                <a:lnTo>
                  <a:pt x="4777674" y="3322018"/>
                </a:lnTo>
                <a:lnTo>
                  <a:pt x="4821691" y="3307959"/>
                </a:lnTo>
                <a:lnTo>
                  <a:pt x="4864917" y="3292193"/>
                </a:lnTo>
                <a:lnTo>
                  <a:pt x="4907313" y="3274762"/>
                </a:lnTo>
                <a:lnTo>
                  <a:pt x="4948838" y="3255705"/>
                </a:lnTo>
                <a:lnTo>
                  <a:pt x="4989454" y="3235062"/>
                </a:lnTo>
                <a:lnTo>
                  <a:pt x="5029119" y="3212872"/>
                </a:lnTo>
                <a:lnTo>
                  <a:pt x="5067795" y="3189175"/>
                </a:lnTo>
                <a:lnTo>
                  <a:pt x="5105441" y="3164011"/>
                </a:lnTo>
                <a:lnTo>
                  <a:pt x="5142018" y="3137420"/>
                </a:lnTo>
                <a:lnTo>
                  <a:pt x="5177486" y="3109441"/>
                </a:lnTo>
                <a:lnTo>
                  <a:pt x="5211806" y="3080115"/>
                </a:lnTo>
                <a:lnTo>
                  <a:pt x="5244936" y="3049481"/>
                </a:lnTo>
                <a:lnTo>
                  <a:pt x="5276839" y="3017579"/>
                </a:lnTo>
                <a:lnTo>
                  <a:pt x="5307473" y="2984448"/>
                </a:lnTo>
                <a:lnTo>
                  <a:pt x="5336879" y="2950028"/>
                </a:lnTo>
                <a:lnTo>
                  <a:pt x="5364778" y="2914662"/>
                </a:lnTo>
                <a:lnTo>
                  <a:pt x="5391369" y="2878085"/>
                </a:lnTo>
                <a:lnTo>
                  <a:pt x="5416533" y="2840440"/>
                </a:lnTo>
                <a:lnTo>
                  <a:pt x="5440229" y="2801764"/>
                </a:lnTo>
                <a:lnTo>
                  <a:pt x="5462419" y="2762100"/>
                </a:lnTo>
                <a:lnTo>
                  <a:pt x="5483063" y="2721485"/>
                </a:lnTo>
                <a:lnTo>
                  <a:pt x="5502120" y="2679961"/>
                </a:lnTo>
                <a:lnTo>
                  <a:pt x="5519551" y="2637566"/>
                </a:lnTo>
                <a:lnTo>
                  <a:pt x="5535316" y="2594341"/>
                </a:lnTo>
                <a:lnTo>
                  <a:pt x="5549375" y="2550325"/>
                </a:lnTo>
                <a:lnTo>
                  <a:pt x="5561689" y="2505559"/>
                </a:lnTo>
                <a:lnTo>
                  <a:pt x="5572217" y="2460081"/>
                </a:lnTo>
                <a:lnTo>
                  <a:pt x="5580920" y="2413932"/>
                </a:lnTo>
                <a:lnTo>
                  <a:pt x="5587759" y="2367151"/>
                </a:lnTo>
                <a:lnTo>
                  <a:pt x="5592693" y="2319779"/>
                </a:lnTo>
                <a:lnTo>
                  <a:pt x="5595682" y="2271855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86438" y="1714996"/>
            <a:ext cx="4568190" cy="25806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1905" algn="ctr">
              <a:lnSpc>
                <a:spcPct val="102000"/>
              </a:lnSpc>
              <a:spcBef>
                <a:spcPts val="15"/>
              </a:spcBef>
            </a:pPr>
            <a:r>
              <a:rPr spc="-210" dirty="0"/>
              <a:t>Branding </a:t>
            </a:r>
            <a:r>
              <a:rPr spc="-245" dirty="0"/>
              <a:t>as </a:t>
            </a:r>
            <a:r>
              <a:rPr spc="-375" dirty="0"/>
              <a:t>“we” </a:t>
            </a:r>
            <a:r>
              <a:rPr spc="-100" dirty="0"/>
              <a:t>to  </a:t>
            </a:r>
            <a:r>
              <a:rPr spc="-170" dirty="0"/>
              <a:t>circumvent </a:t>
            </a:r>
            <a:r>
              <a:rPr spc="-180" dirty="0"/>
              <a:t>gender  </a:t>
            </a:r>
            <a:r>
              <a:rPr spc="-190" dirty="0"/>
              <a:t>discussions </a:t>
            </a:r>
            <a:r>
              <a:rPr spc="-200" dirty="0"/>
              <a:t>and </a:t>
            </a:r>
            <a:r>
              <a:rPr spc="-100" dirty="0"/>
              <a:t>to  </a:t>
            </a:r>
            <a:r>
              <a:rPr spc="-170" dirty="0"/>
              <a:t>help </a:t>
            </a:r>
            <a:r>
              <a:rPr spc="-240" dirty="0"/>
              <a:t>users</a:t>
            </a:r>
            <a:r>
              <a:rPr spc="-390" dirty="0"/>
              <a:t> </a:t>
            </a:r>
            <a:r>
              <a:rPr spc="-175" dirty="0"/>
              <a:t>empathize  </a:t>
            </a:r>
            <a:r>
              <a:rPr spc="-180" dirty="0"/>
              <a:t>with </a:t>
            </a:r>
            <a:r>
              <a:rPr spc="-150" dirty="0"/>
              <a:t>the</a:t>
            </a:r>
            <a:r>
              <a:rPr spc="-360" dirty="0"/>
              <a:t> </a:t>
            </a:r>
            <a:r>
              <a:rPr spc="-180" dirty="0"/>
              <a:t>team</a:t>
            </a:r>
          </a:p>
        </p:txBody>
      </p:sp>
      <p:sp>
        <p:nvSpPr>
          <p:cNvPr id="8" name="object 8"/>
          <p:cNvSpPr/>
          <p:nvPr/>
        </p:nvSpPr>
        <p:spPr>
          <a:xfrm>
            <a:off x="9399204" y="5466436"/>
            <a:ext cx="1637946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08057" y="1415810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70882" y="1373926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5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3"/>
                </a:lnTo>
                <a:lnTo>
                  <a:pt x="491246" y="205317"/>
                </a:lnTo>
                <a:lnTo>
                  <a:pt x="454669" y="231907"/>
                </a:lnTo>
                <a:lnTo>
                  <a:pt x="419201" y="259886"/>
                </a:lnTo>
                <a:lnTo>
                  <a:pt x="384882" y="289211"/>
                </a:lnTo>
                <a:lnTo>
                  <a:pt x="351751" y="319845"/>
                </a:lnTo>
                <a:lnTo>
                  <a:pt x="319849" y="351747"/>
                </a:lnTo>
                <a:lnTo>
                  <a:pt x="289214" y="384877"/>
                </a:lnTo>
                <a:lnTo>
                  <a:pt x="259888" y="419195"/>
                </a:lnTo>
                <a:lnTo>
                  <a:pt x="231910" y="454662"/>
                </a:lnTo>
                <a:lnTo>
                  <a:pt x="205318" y="491239"/>
                </a:lnTo>
                <a:lnTo>
                  <a:pt x="180155" y="528884"/>
                </a:lnTo>
                <a:lnTo>
                  <a:pt x="156458" y="567559"/>
                </a:lnTo>
                <a:lnTo>
                  <a:pt x="134268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40" y="2274921"/>
                </a:lnTo>
                <a:lnTo>
                  <a:pt x="4528" y="2325831"/>
                </a:lnTo>
                <a:lnTo>
                  <a:pt x="10116" y="2376102"/>
                </a:lnTo>
                <a:lnTo>
                  <a:pt x="17855" y="2425686"/>
                </a:lnTo>
                <a:lnTo>
                  <a:pt x="27697" y="2474537"/>
                </a:lnTo>
                <a:lnTo>
                  <a:pt x="39594" y="2522608"/>
                </a:lnTo>
                <a:lnTo>
                  <a:pt x="53496" y="2569851"/>
                </a:lnTo>
                <a:lnTo>
                  <a:pt x="69357" y="2616219"/>
                </a:lnTo>
                <a:lnTo>
                  <a:pt x="87126" y="2661666"/>
                </a:lnTo>
                <a:lnTo>
                  <a:pt x="106757" y="2706143"/>
                </a:lnTo>
                <a:lnTo>
                  <a:pt x="128199" y="2749605"/>
                </a:lnTo>
                <a:lnTo>
                  <a:pt x="151407" y="2792004"/>
                </a:lnTo>
                <a:lnTo>
                  <a:pt x="176329" y="2833293"/>
                </a:lnTo>
                <a:lnTo>
                  <a:pt x="202919" y="2873424"/>
                </a:lnTo>
                <a:lnTo>
                  <a:pt x="231128" y="2912352"/>
                </a:lnTo>
                <a:lnTo>
                  <a:pt x="260995" y="2950130"/>
                </a:lnTo>
                <a:lnTo>
                  <a:pt x="292209" y="2986406"/>
                </a:lnTo>
                <a:lnTo>
                  <a:pt x="324984" y="3021438"/>
                </a:lnTo>
                <a:lnTo>
                  <a:pt x="359185" y="3055077"/>
                </a:lnTo>
                <a:lnTo>
                  <a:pt x="394762" y="3087277"/>
                </a:lnTo>
                <a:lnTo>
                  <a:pt x="431668" y="3117990"/>
                </a:lnTo>
                <a:lnTo>
                  <a:pt x="469854" y="3147170"/>
                </a:lnTo>
                <a:lnTo>
                  <a:pt x="509271" y="3174768"/>
                </a:lnTo>
                <a:lnTo>
                  <a:pt x="549872" y="3200739"/>
                </a:lnTo>
                <a:lnTo>
                  <a:pt x="591608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2029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0"/>
                </a:lnTo>
                <a:lnTo>
                  <a:pt x="4732906" y="3334332"/>
                </a:lnTo>
                <a:lnTo>
                  <a:pt x="4777674" y="3322018"/>
                </a:lnTo>
                <a:lnTo>
                  <a:pt x="4821691" y="3307959"/>
                </a:lnTo>
                <a:lnTo>
                  <a:pt x="4864917" y="3292193"/>
                </a:lnTo>
                <a:lnTo>
                  <a:pt x="4907313" y="3274762"/>
                </a:lnTo>
                <a:lnTo>
                  <a:pt x="4948838" y="3255705"/>
                </a:lnTo>
                <a:lnTo>
                  <a:pt x="4989454" y="3235062"/>
                </a:lnTo>
                <a:lnTo>
                  <a:pt x="5029119" y="3212872"/>
                </a:lnTo>
                <a:lnTo>
                  <a:pt x="5067795" y="3189175"/>
                </a:lnTo>
                <a:lnTo>
                  <a:pt x="5105441" y="3164011"/>
                </a:lnTo>
                <a:lnTo>
                  <a:pt x="5142018" y="3137420"/>
                </a:lnTo>
                <a:lnTo>
                  <a:pt x="5177486" y="3109441"/>
                </a:lnTo>
                <a:lnTo>
                  <a:pt x="5211806" y="3080115"/>
                </a:lnTo>
                <a:lnTo>
                  <a:pt x="5244936" y="3049481"/>
                </a:lnTo>
                <a:lnTo>
                  <a:pt x="5276839" y="3017579"/>
                </a:lnTo>
                <a:lnTo>
                  <a:pt x="5307473" y="2984448"/>
                </a:lnTo>
                <a:lnTo>
                  <a:pt x="5336879" y="2950028"/>
                </a:lnTo>
                <a:lnTo>
                  <a:pt x="5364778" y="2914662"/>
                </a:lnTo>
                <a:lnTo>
                  <a:pt x="5391369" y="2878085"/>
                </a:lnTo>
                <a:lnTo>
                  <a:pt x="5416533" y="2840440"/>
                </a:lnTo>
                <a:lnTo>
                  <a:pt x="5440229" y="2801764"/>
                </a:lnTo>
                <a:lnTo>
                  <a:pt x="5462419" y="2762100"/>
                </a:lnTo>
                <a:lnTo>
                  <a:pt x="5483063" y="2721485"/>
                </a:lnTo>
                <a:lnTo>
                  <a:pt x="5502120" y="2679961"/>
                </a:lnTo>
                <a:lnTo>
                  <a:pt x="5519551" y="2637566"/>
                </a:lnTo>
                <a:lnTo>
                  <a:pt x="5535316" y="2594341"/>
                </a:lnTo>
                <a:lnTo>
                  <a:pt x="5549375" y="2550325"/>
                </a:lnTo>
                <a:lnTo>
                  <a:pt x="5561689" y="2505559"/>
                </a:lnTo>
                <a:lnTo>
                  <a:pt x="5572217" y="2460081"/>
                </a:lnTo>
                <a:lnTo>
                  <a:pt x="5580920" y="2413932"/>
                </a:lnTo>
                <a:lnTo>
                  <a:pt x="5587759" y="2367151"/>
                </a:lnTo>
                <a:lnTo>
                  <a:pt x="5592693" y="2319779"/>
                </a:lnTo>
                <a:lnTo>
                  <a:pt x="5595682" y="2271855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23613" y="1714996"/>
            <a:ext cx="4702175" cy="25806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indent="-7620" algn="ctr">
              <a:lnSpc>
                <a:spcPct val="102000"/>
              </a:lnSpc>
              <a:spcBef>
                <a:spcPts val="15"/>
              </a:spcBef>
            </a:pPr>
            <a:r>
              <a:rPr spc="-204" dirty="0"/>
              <a:t>Problem: </a:t>
            </a:r>
            <a:r>
              <a:rPr spc="-405" dirty="0"/>
              <a:t>It </a:t>
            </a:r>
            <a:r>
              <a:rPr spc="-175" dirty="0"/>
              <a:t>can </a:t>
            </a:r>
            <a:r>
              <a:rPr spc="-135" dirty="0"/>
              <a:t>be  </a:t>
            </a:r>
            <a:r>
              <a:rPr spc="-120" dirty="0"/>
              <a:t>difficult </a:t>
            </a:r>
            <a:r>
              <a:rPr spc="-100" dirty="0"/>
              <a:t>to </a:t>
            </a:r>
            <a:r>
              <a:rPr spc="-229" dirty="0"/>
              <a:t>make  </a:t>
            </a:r>
            <a:r>
              <a:rPr spc="-240" dirty="0"/>
              <a:t>users </a:t>
            </a:r>
            <a:r>
              <a:rPr spc="-200" dirty="0"/>
              <a:t>understand</a:t>
            </a:r>
            <a:r>
              <a:rPr spc="-315" dirty="0"/>
              <a:t> </a:t>
            </a:r>
            <a:r>
              <a:rPr spc="-155" dirty="0"/>
              <a:t>that  </a:t>
            </a:r>
            <a:r>
              <a:rPr spc="-180" dirty="0"/>
              <a:t>this </a:t>
            </a:r>
            <a:r>
              <a:rPr spc="-204" dirty="0"/>
              <a:t>is </a:t>
            </a:r>
            <a:r>
              <a:rPr spc="-250" dirty="0"/>
              <a:t>a </a:t>
            </a:r>
            <a:r>
              <a:rPr spc="-135" dirty="0"/>
              <a:t>bot, </a:t>
            </a:r>
            <a:r>
              <a:rPr spc="-155" dirty="0"/>
              <a:t>not </a:t>
            </a:r>
            <a:r>
              <a:rPr spc="-215" dirty="0"/>
              <a:t>real  </a:t>
            </a:r>
            <a:r>
              <a:rPr spc="-245" dirty="0"/>
              <a:t>humans</a:t>
            </a:r>
            <a:r>
              <a:rPr spc="-270" dirty="0"/>
              <a:t> </a:t>
            </a:r>
            <a:r>
              <a:rPr spc="-150" dirty="0"/>
              <a:t>typing</a:t>
            </a:r>
          </a:p>
        </p:txBody>
      </p:sp>
      <p:sp>
        <p:nvSpPr>
          <p:cNvPr id="8" name="object 8"/>
          <p:cNvSpPr/>
          <p:nvPr/>
        </p:nvSpPr>
        <p:spPr>
          <a:xfrm>
            <a:off x="9399204" y="5466436"/>
            <a:ext cx="1637946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83854" y="2415046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46679" y="2373153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5">
                <a:moveTo>
                  <a:pt x="4450859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1"/>
                </a:lnTo>
                <a:lnTo>
                  <a:pt x="863781" y="34999"/>
                </a:lnTo>
                <a:lnTo>
                  <a:pt x="819013" y="47313"/>
                </a:lnTo>
                <a:lnTo>
                  <a:pt x="774996" y="61372"/>
                </a:lnTo>
                <a:lnTo>
                  <a:pt x="731770" y="77138"/>
                </a:lnTo>
                <a:lnTo>
                  <a:pt x="689374" y="94569"/>
                </a:lnTo>
                <a:lnTo>
                  <a:pt x="647849" y="113626"/>
                </a:lnTo>
                <a:lnTo>
                  <a:pt x="607233" y="134269"/>
                </a:lnTo>
                <a:lnTo>
                  <a:pt x="567568" y="156459"/>
                </a:lnTo>
                <a:lnTo>
                  <a:pt x="528892" y="180156"/>
                </a:lnTo>
                <a:lnTo>
                  <a:pt x="491246" y="205320"/>
                </a:lnTo>
                <a:lnTo>
                  <a:pt x="454669" y="231911"/>
                </a:lnTo>
                <a:lnTo>
                  <a:pt x="419201" y="259890"/>
                </a:lnTo>
                <a:lnTo>
                  <a:pt x="384882" y="289216"/>
                </a:lnTo>
                <a:lnTo>
                  <a:pt x="351751" y="319850"/>
                </a:lnTo>
                <a:lnTo>
                  <a:pt x="319849" y="351752"/>
                </a:lnTo>
                <a:lnTo>
                  <a:pt x="289214" y="384883"/>
                </a:lnTo>
                <a:lnTo>
                  <a:pt x="259888" y="419201"/>
                </a:lnTo>
                <a:lnTo>
                  <a:pt x="231910" y="454669"/>
                </a:lnTo>
                <a:lnTo>
                  <a:pt x="205318" y="491246"/>
                </a:lnTo>
                <a:lnTo>
                  <a:pt x="180155" y="528891"/>
                </a:lnTo>
                <a:lnTo>
                  <a:pt x="156458" y="567566"/>
                </a:lnTo>
                <a:lnTo>
                  <a:pt x="134268" y="607231"/>
                </a:lnTo>
                <a:lnTo>
                  <a:pt x="113624" y="647846"/>
                </a:lnTo>
                <a:lnTo>
                  <a:pt x="94567" y="689370"/>
                </a:lnTo>
                <a:lnTo>
                  <a:pt x="77137" y="731765"/>
                </a:lnTo>
                <a:lnTo>
                  <a:pt x="61372" y="774990"/>
                </a:lnTo>
                <a:lnTo>
                  <a:pt x="47312" y="819006"/>
                </a:lnTo>
                <a:lnTo>
                  <a:pt x="34999" y="863772"/>
                </a:lnTo>
                <a:lnTo>
                  <a:pt x="24470" y="909250"/>
                </a:lnTo>
                <a:lnTo>
                  <a:pt x="15767" y="955399"/>
                </a:lnTo>
                <a:lnTo>
                  <a:pt x="8928" y="1002180"/>
                </a:lnTo>
                <a:lnTo>
                  <a:pt x="3994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1"/>
                </a:lnTo>
                <a:lnTo>
                  <a:pt x="4528" y="2325841"/>
                </a:lnTo>
                <a:lnTo>
                  <a:pt x="10116" y="2376112"/>
                </a:lnTo>
                <a:lnTo>
                  <a:pt x="17855" y="2425697"/>
                </a:lnTo>
                <a:lnTo>
                  <a:pt x="27698" y="2474548"/>
                </a:lnTo>
                <a:lnTo>
                  <a:pt x="39595" y="2522618"/>
                </a:lnTo>
                <a:lnTo>
                  <a:pt x="53498" y="2569861"/>
                </a:lnTo>
                <a:lnTo>
                  <a:pt x="69360" y="2616229"/>
                </a:lnTo>
                <a:lnTo>
                  <a:pt x="87130" y="2661676"/>
                </a:lnTo>
                <a:lnTo>
                  <a:pt x="106762" y="2706154"/>
                </a:lnTo>
                <a:lnTo>
                  <a:pt x="128207" y="2749616"/>
                </a:lnTo>
                <a:lnTo>
                  <a:pt x="151417" y="2792015"/>
                </a:lnTo>
                <a:lnTo>
                  <a:pt x="176342" y="2833303"/>
                </a:lnTo>
                <a:lnTo>
                  <a:pt x="202936" y="2873435"/>
                </a:lnTo>
                <a:lnTo>
                  <a:pt x="231148" y="2912362"/>
                </a:lnTo>
                <a:lnTo>
                  <a:pt x="261019" y="2950140"/>
                </a:lnTo>
                <a:lnTo>
                  <a:pt x="292238" y="2986416"/>
                </a:lnTo>
                <a:lnTo>
                  <a:pt x="325019" y="3021448"/>
                </a:lnTo>
                <a:lnTo>
                  <a:pt x="359225" y="3055088"/>
                </a:lnTo>
                <a:lnTo>
                  <a:pt x="394810" y="3087288"/>
                </a:lnTo>
                <a:lnTo>
                  <a:pt x="431723" y="3118001"/>
                </a:lnTo>
                <a:lnTo>
                  <a:pt x="469917" y="3147180"/>
                </a:lnTo>
                <a:lnTo>
                  <a:pt x="509344" y="3174779"/>
                </a:lnTo>
                <a:lnTo>
                  <a:pt x="549955" y="3200749"/>
                </a:lnTo>
                <a:lnTo>
                  <a:pt x="591701" y="3225045"/>
                </a:lnTo>
                <a:lnTo>
                  <a:pt x="634535" y="3247618"/>
                </a:lnTo>
                <a:lnTo>
                  <a:pt x="488257" y="3670704"/>
                </a:lnTo>
                <a:lnTo>
                  <a:pt x="2122029" y="3369342"/>
                </a:lnTo>
                <a:lnTo>
                  <a:pt x="4450859" y="3369342"/>
                </a:lnTo>
                <a:lnTo>
                  <a:pt x="4499290" y="3368337"/>
                </a:lnTo>
                <a:lnTo>
                  <a:pt x="4547208" y="3365347"/>
                </a:lnTo>
                <a:lnTo>
                  <a:pt x="4594576" y="3360413"/>
                </a:lnTo>
                <a:lnTo>
                  <a:pt x="4641351" y="3353574"/>
                </a:lnTo>
                <a:lnTo>
                  <a:pt x="4687496" y="3344871"/>
                </a:lnTo>
                <a:lnTo>
                  <a:pt x="4732969" y="3334342"/>
                </a:lnTo>
                <a:lnTo>
                  <a:pt x="4777732" y="3322028"/>
                </a:lnTo>
                <a:lnTo>
                  <a:pt x="4821744" y="3307969"/>
                </a:lnTo>
                <a:lnTo>
                  <a:pt x="4864965" y="3292204"/>
                </a:lnTo>
                <a:lnTo>
                  <a:pt x="4907356" y="3274773"/>
                </a:lnTo>
                <a:lnTo>
                  <a:pt x="4948877" y="3255716"/>
                </a:lnTo>
                <a:lnTo>
                  <a:pt x="4989489" y="3235072"/>
                </a:lnTo>
                <a:lnTo>
                  <a:pt x="5029150" y="3212882"/>
                </a:lnTo>
                <a:lnTo>
                  <a:pt x="5067823" y="3189185"/>
                </a:lnTo>
                <a:lnTo>
                  <a:pt x="5105466" y="3164021"/>
                </a:lnTo>
                <a:lnTo>
                  <a:pt x="5142040" y="3137430"/>
                </a:lnTo>
                <a:lnTo>
                  <a:pt x="5177505" y="3109452"/>
                </a:lnTo>
                <a:lnTo>
                  <a:pt x="5211822" y="3080125"/>
                </a:lnTo>
                <a:lnTo>
                  <a:pt x="5244950" y="3049491"/>
                </a:lnTo>
                <a:lnTo>
                  <a:pt x="5276851" y="3017589"/>
                </a:lnTo>
                <a:lnTo>
                  <a:pt x="5307483" y="2984459"/>
                </a:lnTo>
                <a:lnTo>
                  <a:pt x="5336888" y="2950038"/>
                </a:lnTo>
                <a:lnTo>
                  <a:pt x="5364785" y="2914672"/>
                </a:lnTo>
                <a:lnTo>
                  <a:pt x="5391375" y="2878096"/>
                </a:lnTo>
                <a:lnTo>
                  <a:pt x="5416537" y="2840450"/>
                </a:lnTo>
                <a:lnTo>
                  <a:pt x="5440233" y="2801775"/>
                </a:lnTo>
                <a:lnTo>
                  <a:pt x="5462422" y="2762110"/>
                </a:lnTo>
                <a:lnTo>
                  <a:pt x="5483065" y="2721496"/>
                </a:lnTo>
                <a:lnTo>
                  <a:pt x="5502122" y="2679971"/>
                </a:lnTo>
                <a:lnTo>
                  <a:pt x="5519552" y="2637577"/>
                </a:lnTo>
                <a:lnTo>
                  <a:pt x="5535317" y="2594352"/>
                </a:lnTo>
                <a:lnTo>
                  <a:pt x="5549375" y="2550336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6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6"/>
                </a:lnTo>
                <a:lnTo>
                  <a:pt x="5592693" y="1049552"/>
                </a:lnTo>
                <a:lnTo>
                  <a:pt x="5587759" y="1002180"/>
                </a:lnTo>
                <a:lnTo>
                  <a:pt x="5580920" y="955399"/>
                </a:lnTo>
                <a:lnTo>
                  <a:pt x="5572217" y="909250"/>
                </a:lnTo>
                <a:lnTo>
                  <a:pt x="5561689" y="863772"/>
                </a:lnTo>
                <a:lnTo>
                  <a:pt x="5549375" y="819006"/>
                </a:lnTo>
                <a:lnTo>
                  <a:pt x="5535317" y="774990"/>
                </a:lnTo>
                <a:lnTo>
                  <a:pt x="5519552" y="731765"/>
                </a:lnTo>
                <a:lnTo>
                  <a:pt x="5502122" y="689370"/>
                </a:lnTo>
                <a:lnTo>
                  <a:pt x="5483065" y="647846"/>
                </a:lnTo>
                <a:lnTo>
                  <a:pt x="5462422" y="607231"/>
                </a:lnTo>
                <a:lnTo>
                  <a:pt x="5440233" y="567566"/>
                </a:lnTo>
                <a:lnTo>
                  <a:pt x="5416537" y="528891"/>
                </a:lnTo>
                <a:lnTo>
                  <a:pt x="5391375" y="491246"/>
                </a:lnTo>
                <a:lnTo>
                  <a:pt x="5364785" y="454669"/>
                </a:lnTo>
                <a:lnTo>
                  <a:pt x="5336808" y="419201"/>
                </a:lnTo>
                <a:lnTo>
                  <a:pt x="5307483" y="384883"/>
                </a:lnTo>
                <a:lnTo>
                  <a:pt x="5276851" y="351752"/>
                </a:lnTo>
                <a:lnTo>
                  <a:pt x="5244950" y="319850"/>
                </a:lnTo>
                <a:lnTo>
                  <a:pt x="5211822" y="289216"/>
                </a:lnTo>
                <a:lnTo>
                  <a:pt x="5177505" y="259890"/>
                </a:lnTo>
                <a:lnTo>
                  <a:pt x="5142040" y="231911"/>
                </a:lnTo>
                <a:lnTo>
                  <a:pt x="5105466" y="205320"/>
                </a:lnTo>
                <a:lnTo>
                  <a:pt x="5067823" y="180156"/>
                </a:lnTo>
                <a:lnTo>
                  <a:pt x="5029150" y="156459"/>
                </a:lnTo>
                <a:lnTo>
                  <a:pt x="4989489" y="134269"/>
                </a:lnTo>
                <a:lnTo>
                  <a:pt x="4948877" y="113626"/>
                </a:lnTo>
                <a:lnTo>
                  <a:pt x="4907356" y="94569"/>
                </a:lnTo>
                <a:lnTo>
                  <a:pt x="4864965" y="77138"/>
                </a:lnTo>
                <a:lnTo>
                  <a:pt x="4821744" y="61372"/>
                </a:lnTo>
                <a:lnTo>
                  <a:pt x="4777732" y="47313"/>
                </a:lnTo>
                <a:lnTo>
                  <a:pt x="4732969" y="34999"/>
                </a:lnTo>
                <a:lnTo>
                  <a:pt x="4687496" y="24471"/>
                </a:lnTo>
                <a:lnTo>
                  <a:pt x="4641351" y="15767"/>
                </a:lnTo>
                <a:lnTo>
                  <a:pt x="4594576" y="8928"/>
                </a:lnTo>
                <a:lnTo>
                  <a:pt x="4547208" y="3994"/>
                </a:lnTo>
                <a:lnTo>
                  <a:pt x="4499290" y="1005"/>
                </a:lnTo>
                <a:lnTo>
                  <a:pt x="4450859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955522" y="3453163"/>
            <a:ext cx="3788410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64769" marR="5080" indent="-52705">
              <a:lnSpc>
                <a:spcPct val="102000"/>
              </a:lnSpc>
              <a:spcBef>
                <a:spcPts val="15"/>
              </a:spcBef>
            </a:pPr>
            <a:r>
              <a:rPr spc="-280" dirty="0"/>
              <a:t>“</a:t>
            </a:r>
            <a:r>
              <a:rPr spc="-465" dirty="0"/>
              <a:t>A</a:t>
            </a:r>
            <a:r>
              <a:rPr spc="-280" dirty="0"/>
              <a:t>w</a:t>
            </a:r>
            <a:r>
              <a:rPr spc="-305" dirty="0"/>
              <a:t>a</a:t>
            </a:r>
            <a:r>
              <a:rPr spc="-254" dirty="0"/>
              <a:t>r</a:t>
            </a:r>
            <a:r>
              <a:rPr spc="-195" dirty="0"/>
              <a:t>d-winning,”  </a:t>
            </a:r>
            <a:r>
              <a:rPr spc="-155" dirty="0"/>
              <a:t>that </a:t>
            </a:r>
            <a:r>
              <a:rPr spc="-204" dirty="0"/>
              <a:t>sounds</a:t>
            </a:r>
            <a:r>
              <a:rPr spc="-420" dirty="0"/>
              <a:t> </a:t>
            </a:r>
            <a:r>
              <a:rPr spc="-175" dirty="0"/>
              <a:t>nice!</a:t>
            </a:r>
          </a:p>
        </p:txBody>
      </p:sp>
      <p:sp>
        <p:nvSpPr>
          <p:cNvPr id="8" name="object 8"/>
          <p:cNvSpPr/>
          <p:nvPr/>
        </p:nvSpPr>
        <p:spPr>
          <a:xfrm>
            <a:off x="10657043" y="6180184"/>
            <a:ext cx="981659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73976" y="6560842"/>
            <a:ext cx="2388419" cy="79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0200" y="3366693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43026" y="3324809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85" y="0"/>
                </a:moveTo>
                <a:lnTo>
                  <a:pt x="1145965" y="0"/>
                </a:lnTo>
                <a:lnTo>
                  <a:pt x="1097524" y="1005"/>
                </a:lnTo>
                <a:lnTo>
                  <a:pt x="1049595" y="3994"/>
                </a:lnTo>
                <a:lnTo>
                  <a:pt x="1002219" y="8928"/>
                </a:lnTo>
                <a:lnTo>
                  <a:pt x="955434" y="15767"/>
                </a:lnTo>
                <a:lnTo>
                  <a:pt x="909282" y="24470"/>
                </a:lnTo>
                <a:lnTo>
                  <a:pt x="863801" y="34999"/>
                </a:lnTo>
                <a:lnTo>
                  <a:pt x="819031" y="47312"/>
                </a:lnTo>
                <a:lnTo>
                  <a:pt x="775012" y="61371"/>
                </a:lnTo>
                <a:lnTo>
                  <a:pt x="731784" y="77136"/>
                </a:lnTo>
                <a:lnTo>
                  <a:pt x="689387" y="94567"/>
                </a:lnTo>
                <a:lnTo>
                  <a:pt x="647860" y="113624"/>
                </a:lnTo>
                <a:lnTo>
                  <a:pt x="607244" y="134267"/>
                </a:lnTo>
                <a:lnTo>
                  <a:pt x="567577" y="156457"/>
                </a:lnTo>
                <a:lnTo>
                  <a:pt x="528901" y="180153"/>
                </a:lnTo>
                <a:lnTo>
                  <a:pt x="491253" y="205317"/>
                </a:lnTo>
                <a:lnTo>
                  <a:pt x="454675" y="231907"/>
                </a:lnTo>
                <a:lnTo>
                  <a:pt x="419206" y="259886"/>
                </a:lnTo>
                <a:lnTo>
                  <a:pt x="384887" y="289211"/>
                </a:lnTo>
                <a:lnTo>
                  <a:pt x="351755" y="319845"/>
                </a:lnTo>
                <a:lnTo>
                  <a:pt x="319852" y="351747"/>
                </a:lnTo>
                <a:lnTo>
                  <a:pt x="289217" y="384877"/>
                </a:lnTo>
                <a:lnTo>
                  <a:pt x="259891" y="419195"/>
                </a:lnTo>
                <a:lnTo>
                  <a:pt x="231912" y="454662"/>
                </a:lnTo>
                <a:lnTo>
                  <a:pt x="205320" y="491239"/>
                </a:lnTo>
                <a:lnTo>
                  <a:pt x="180156" y="528884"/>
                </a:lnTo>
                <a:lnTo>
                  <a:pt x="156459" y="567559"/>
                </a:lnTo>
                <a:lnTo>
                  <a:pt x="134269" y="607223"/>
                </a:lnTo>
                <a:lnTo>
                  <a:pt x="113625" y="647837"/>
                </a:lnTo>
                <a:lnTo>
                  <a:pt x="94568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3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5" y="2376109"/>
                </a:lnTo>
                <a:lnTo>
                  <a:pt x="17854" y="2425692"/>
                </a:lnTo>
                <a:lnTo>
                  <a:pt x="27695" y="2474543"/>
                </a:lnTo>
                <a:lnTo>
                  <a:pt x="39592" y="2522612"/>
                </a:lnTo>
                <a:lnTo>
                  <a:pt x="53494" y="2569855"/>
                </a:lnTo>
                <a:lnTo>
                  <a:pt x="69354" y="2616222"/>
                </a:lnTo>
                <a:lnTo>
                  <a:pt x="87123" y="2661669"/>
                </a:lnTo>
                <a:lnTo>
                  <a:pt x="106753" y="2706146"/>
                </a:lnTo>
                <a:lnTo>
                  <a:pt x="128196" y="2749607"/>
                </a:lnTo>
                <a:lnTo>
                  <a:pt x="151403" y="2792006"/>
                </a:lnTo>
                <a:lnTo>
                  <a:pt x="176327" y="2833294"/>
                </a:lnTo>
                <a:lnTo>
                  <a:pt x="202917" y="2873425"/>
                </a:lnTo>
                <a:lnTo>
                  <a:pt x="231127" y="2912353"/>
                </a:lnTo>
                <a:lnTo>
                  <a:pt x="261000" y="2950136"/>
                </a:lnTo>
                <a:lnTo>
                  <a:pt x="292211" y="2986406"/>
                </a:lnTo>
                <a:lnTo>
                  <a:pt x="324989" y="3021438"/>
                </a:lnTo>
                <a:lnTo>
                  <a:pt x="359192" y="3055078"/>
                </a:lnTo>
                <a:lnTo>
                  <a:pt x="394772" y="3087277"/>
                </a:lnTo>
                <a:lnTo>
                  <a:pt x="431682" y="3117991"/>
                </a:lnTo>
                <a:lnTo>
                  <a:pt x="469872" y="3147170"/>
                </a:lnTo>
                <a:lnTo>
                  <a:pt x="509295" y="3174768"/>
                </a:lnTo>
                <a:lnTo>
                  <a:pt x="549901" y="3200739"/>
                </a:lnTo>
                <a:lnTo>
                  <a:pt x="591643" y="3225034"/>
                </a:lnTo>
                <a:lnTo>
                  <a:pt x="634472" y="3247607"/>
                </a:lnTo>
                <a:lnTo>
                  <a:pt x="488205" y="3670694"/>
                </a:lnTo>
                <a:lnTo>
                  <a:pt x="2121956" y="3369331"/>
                </a:lnTo>
                <a:lnTo>
                  <a:pt x="4450785" y="3369331"/>
                </a:lnTo>
                <a:lnTo>
                  <a:pt x="4499224" y="3368326"/>
                </a:lnTo>
                <a:lnTo>
                  <a:pt x="4547150" y="3365337"/>
                </a:lnTo>
                <a:lnTo>
                  <a:pt x="4594525" y="3360403"/>
                </a:lnTo>
                <a:lnTo>
                  <a:pt x="4641307" y="3353564"/>
                </a:lnTo>
                <a:lnTo>
                  <a:pt x="4687458" y="3344861"/>
                </a:lnTo>
                <a:lnTo>
                  <a:pt x="4732937" y="3334332"/>
                </a:lnTo>
                <a:lnTo>
                  <a:pt x="4777705" y="3322019"/>
                </a:lnTo>
                <a:lnTo>
                  <a:pt x="4821722" y="3307960"/>
                </a:lnTo>
                <a:lnTo>
                  <a:pt x="4864949" y="3292195"/>
                </a:lnTo>
                <a:lnTo>
                  <a:pt x="4907344" y="3274764"/>
                </a:lnTo>
                <a:lnTo>
                  <a:pt x="4948870" y="3255707"/>
                </a:lnTo>
                <a:lnTo>
                  <a:pt x="4989485" y="3235064"/>
                </a:lnTo>
                <a:lnTo>
                  <a:pt x="5029151" y="3212874"/>
                </a:lnTo>
                <a:lnTo>
                  <a:pt x="5067826" y="3189178"/>
                </a:lnTo>
                <a:lnTo>
                  <a:pt x="5105473" y="3164014"/>
                </a:lnTo>
                <a:lnTo>
                  <a:pt x="5142050" y="3137424"/>
                </a:lnTo>
                <a:lnTo>
                  <a:pt x="5177518" y="3109445"/>
                </a:lnTo>
                <a:lnTo>
                  <a:pt x="5211837" y="3080120"/>
                </a:lnTo>
                <a:lnTo>
                  <a:pt x="5244968" y="3049486"/>
                </a:lnTo>
                <a:lnTo>
                  <a:pt x="5276870" y="3017584"/>
                </a:lnTo>
                <a:lnTo>
                  <a:pt x="5307504" y="2984454"/>
                </a:lnTo>
                <a:lnTo>
                  <a:pt x="5336915" y="2950028"/>
                </a:lnTo>
                <a:lnTo>
                  <a:pt x="5364809" y="2914668"/>
                </a:lnTo>
                <a:lnTo>
                  <a:pt x="5391400" y="2878092"/>
                </a:lnTo>
                <a:lnTo>
                  <a:pt x="5416564" y="2840447"/>
                </a:lnTo>
                <a:lnTo>
                  <a:pt x="5440261" y="2801772"/>
                </a:lnTo>
                <a:lnTo>
                  <a:pt x="5462451" y="2762108"/>
                </a:lnTo>
                <a:lnTo>
                  <a:pt x="5483094" y="2721494"/>
                </a:lnTo>
                <a:lnTo>
                  <a:pt x="5502151" y="2679970"/>
                </a:lnTo>
                <a:lnTo>
                  <a:pt x="5519582" y="2637575"/>
                </a:lnTo>
                <a:lnTo>
                  <a:pt x="5535347" y="2594350"/>
                </a:lnTo>
                <a:lnTo>
                  <a:pt x="5549406" y="2550335"/>
                </a:lnTo>
                <a:lnTo>
                  <a:pt x="5561720" y="2505569"/>
                </a:lnTo>
                <a:lnTo>
                  <a:pt x="5572248" y="2460091"/>
                </a:lnTo>
                <a:lnTo>
                  <a:pt x="5580952" y="2413942"/>
                </a:lnTo>
                <a:lnTo>
                  <a:pt x="5587790" y="2367162"/>
                </a:lnTo>
                <a:lnTo>
                  <a:pt x="5592724" y="2319790"/>
                </a:lnTo>
                <a:lnTo>
                  <a:pt x="5595714" y="2271865"/>
                </a:lnTo>
                <a:lnTo>
                  <a:pt x="5596719" y="2223429"/>
                </a:lnTo>
                <a:lnTo>
                  <a:pt x="5596719" y="1145902"/>
                </a:lnTo>
                <a:lnTo>
                  <a:pt x="5595714" y="1097465"/>
                </a:lnTo>
                <a:lnTo>
                  <a:pt x="5592724" y="1049541"/>
                </a:lnTo>
                <a:lnTo>
                  <a:pt x="5587790" y="1002169"/>
                </a:lnTo>
                <a:lnTo>
                  <a:pt x="5580952" y="955389"/>
                </a:lnTo>
                <a:lnTo>
                  <a:pt x="5572248" y="909240"/>
                </a:lnTo>
                <a:lnTo>
                  <a:pt x="5561720" y="863762"/>
                </a:lnTo>
                <a:lnTo>
                  <a:pt x="5549406" y="818996"/>
                </a:lnTo>
                <a:lnTo>
                  <a:pt x="5535347" y="774981"/>
                </a:lnTo>
                <a:lnTo>
                  <a:pt x="5519582" y="731756"/>
                </a:lnTo>
                <a:lnTo>
                  <a:pt x="5502151" y="689361"/>
                </a:lnTo>
                <a:lnTo>
                  <a:pt x="5483094" y="647837"/>
                </a:lnTo>
                <a:lnTo>
                  <a:pt x="5462451" y="607223"/>
                </a:lnTo>
                <a:lnTo>
                  <a:pt x="5440261" y="567559"/>
                </a:lnTo>
                <a:lnTo>
                  <a:pt x="5416564" y="528884"/>
                </a:lnTo>
                <a:lnTo>
                  <a:pt x="5391400" y="491239"/>
                </a:lnTo>
                <a:lnTo>
                  <a:pt x="5364809" y="454662"/>
                </a:lnTo>
                <a:lnTo>
                  <a:pt x="5336831" y="419195"/>
                </a:lnTo>
                <a:lnTo>
                  <a:pt x="5307504" y="384877"/>
                </a:lnTo>
                <a:lnTo>
                  <a:pt x="5276870" y="351747"/>
                </a:lnTo>
                <a:lnTo>
                  <a:pt x="5244968" y="319845"/>
                </a:lnTo>
                <a:lnTo>
                  <a:pt x="5211837" y="289211"/>
                </a:lnTo>
                <a:lnTo>
                  <a:pt x="5177518" y="259886"/>
                </a:lnTo>
                <a:lnTo>
                  <a:pt x="5142050" y="231907"/>
                </a:lnTo>
                <a:lnTo>
                  <a:pt x="5105473" y="205317"/>
                </a:lnTo>
                <a:lnTo>
                  <a:pt x="5067826" y="180153"/>
                </a:lnTo>
                <a:lnTo>
                  <a:pt x="5029151" y="156457"/>
                </a:lnTo>
                <a:lnTo>
                  <a:pt x="4989485" y="134267"/>
                </a:lnTo>
                <a:lnTo>
                  <a:pt x="4948870" y="113624"/>
                </a:lnTo>
                <a:lnTo>
                  <a:pt x="4907344" y="94567"/>
                </a:lnTo>
                <a:lnTo>
                  <a:pt x="4864949" y="77136"/>
                </a:lnTo>
                <a:lnTo>
                  <a:pt x="4821722" y="61371"/>
                </a:lnTo>
                <a:lnTo>
                  <a:pt x="4777705" y="47312"/>
                </a:lnTo>
                <a:lnTo>
                  <a:pt x="4732937" y="34999"/>
                </a:lnTo>
                <a:lnTo>
                  <a:pt x="4687458" y="24470"/>
                </a:lnTo>
                <a:lnTo>
                  <a:pt x="4641307" y="15767"/>
                </a:lnTo>
                <a:lnTo>
                  <a:pt x="4594525" y="8928"/>
                </a:lnTo>
                <a:lnTo>
                  <a:pt x="4547150" y="3994"/>
                </a:lnTo>
                <a:lnTo>
                  <a:pt x="4499224" y="1005"/>
                </a:lnTo>
                <a:lnTo>
                  <a:pt x="4450785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060292" y="3882469"/>
            <a:ext cx="4758055" cy="20675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algn="ctr">
              <a:lnSpc>
                <a:spcPct val="102000"/>
              </a:lnSpc>
              <a:spcBef>
                <a:spcPts val="15"/>
              </a:spcBef>
            </a:pPr>
            <a:r>
              <a:rPr spc="-175" dirty="0"/>
              <a:t>Makes </a:t>
            </a:r>
            <a:r>
              <a:rPr spc="-204" dirty="0"/>
              <a:t>me </a:t>
            </a:r>
            <a:r>
              <a:rPr spc="-215" dirty="0"/>
              <a:t>want </a:t>
            </a:r>
            <a:r>
              <a:rPr spc="-100" dirty="0"/>
              <a:t>to</a:t>
            </a:r>
            <a:r>
              <a:rPr spc="-515" dirty="0"/>
              <a:t> </a:t>
            </a:r>
            <a:r>
              <a:rPr spc="-215" dirty="0"/>
              <a:t>rub  </a:t>
            </a:r>
            <a:r>
              <a:rPr spc="-229" dirty="0"/>
              <a:t>my </a:t>
            </a:r>
            <a:r>
              <a:rPr spc="-220" dirty="0"/>
              <a:t>hands </a:t>
            </a:r>
            <a:r>
              <a:rPr spc="-155" dirty="0"/>
              <a:t>together  </a:t>
            </a:r>
            <a:r>
              <a:rPr spc="-200" dirty="0"/>
              <a:t>and </a:t>
            </a:r>
            <a:r>
              <a:rPr spc="-180" dirty="0"/>
              <a:t>take</a:t>
            </a:r>
            <a:r>
              <a:rPr spc="-340" dirty="0"/>
              <a:t> </a:t>
            </a:r>
            <a:r>
              <a:rPr spc="-165" dirty="0"/>
              <a:t>action!</a:t>
            </a:r>
          </a:p>
          <a:p>
            <a:pPr marL="13335" algn="ctr">
              <a:lnSpc>
                <a:spcPct val="100000"/>
              </a:lnSpc>
              <a:spcBef>
                <a:spcPts val="80"/>
              </a:spcBef>
            </a:pPr>
            <a:r>
              <a:rPr spc="-215" dirty="0"/>
              <a:t>Let’s </a:t>
            </a:r>
            <a:r>
              <a:rPr spc="-120" dirty="0"/>
              <a:t>do</a:t>
            </a:r>
            <a:r>
              <a:rPr spc="-325" dirty="0"/>
              <a:t> </a:t>
            </a:r>
            <a:r>
              <a:rPr spc="-190" dirty="0"/>
              <a:t>this.</a:t>
            </a:r>
          </a:p>
        </p:txBody>
      </p:sp>
      <p:sp>
        <p:nvSpPr>
          <p:cNvPr id="8" name="object 8"/>
          <p:cNvSpPr/>
          <p:nvPr/>
        </p:nvSpPr>
        <p:spPr>
          <a:xfrm>
            <a:off x="7926386" y="7253638"/>
            <a:ext cx="2388430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36687" y="3794942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9470" y="3753048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859" y="0"/>
                </a:moveTo>
                <a:lnTo>
                  <a:pt x="1145933" y="0"/>
                </a:lnTo>
                <a:lnTo>
                  <a:pt x="1097502" y="1005"/>
                </a:lnTo>
                <a:lnTo>
                  <a:pt x="1049583" y="3994"/>
                </a:lnTo>
                <a:lnTo>
                  <a:pt x="1002215" y="8928"/>
                </a:lnTo>
                <a:lnTo>
                  <a:pt x="955437" y="15767"/>
                </a:lnTo>
                <a:lnTo>
                  <a:pt x="909291" y="24471"/>
                </a:lnTo>
                <a:lnTo>
                  <a:pt x="863816" y="34999"/>
                </a:lnTo>
                <a:lnTo>
                  <a:pt x="819051" y="47313"/>
                </a:lnTo>
                <a:lnTo>
                  <a:pt x="775037" y="61372"/>
                </a:lnTo>
                <a:lnTo>
                  <a:pt x="731813" y="77138"/>
                </a:lnTo>
                <a:lnTo>
                  <a:pt x="689419" y="94569"/>
                </a:lnTo>
                <a:lnTo>
                  <a:pt x="647894" y="113626"/>
                </a:lnTo>
                <a:lnTo>
                  <a:pt x="607280" y="134269"/>
                </a:lnTo>
                <a:lnTo>
                  <a:pt x="567615" y="156459"/>
                </a:lnTo>
                <a:lnTo>
                  <a:pt x="528939" y="180156"/>
                </a:lnTo>
                <a:lnTo>
                  <a:pt x="491292" y="205320"/>
                </a:lnTo>
                <a:lnTo>
                  <a:pt x="454714" y="231911"/>
                </a:lnTo>
                <a:lnTo>
                  <a:pt x="419244" y="259890"/>
                </a:lnTo>
                <a:lnTo>
                  <a:pt x="384924" y="289216"/>
                </a:lnTo>
                <a:lnTo>
                  <a:pt x="351791" y="319850"/>
                </a:lnTo>
                <a:lnTo>
                  <a:pt x="319887" y="351752"/>
                </a:lnTo>
                <a:lnTo>
                  <a:pt x="289250" y="384883"/>
                </a:lnTo>
                <a:lnTo>
                  <a:pt x="259922" y="419201"/>
                </a:lnTo>
                <a:lnTo>
                  <a:pt x="231941" y="454669"/>
                </a:lnTo>
                <a:lnTo>
                  <a:pt x="205347" y="491246"/>
                </a:lnTo>
                <a:lnTo>
                  <a:pt x="180181" y="528891"/>
                </a:lnTo>
                <a:lnTo>
                  <a:pt x="156481" y="567566"/>
                </a:lnTo>
                <a:lnTo>
                  <a:pt x="134288" y="607231"/>
                </a:lnTo>
                <a:lnTo>
                  <a:pt x="113642" y="647846"/>
                </a:lnTo>
                <a:lnTo>
                  <a:pt x="94583" y="689370"/>
                </a:lnTo>
                <a:lnTo>
                  <a:pt x="77149" y="731765"/>
                </a:lnTo>
                <a:lnTo>
                  <a:pt x="61382" y="774990"/>
                </a:lnTo>
                <a:lnTo>
                  <a:pt x="47321" y="819006"/>
                </a:lnTo>
                <a:lnTo>
                  <a:pt x="35005" y="863772"/>
                </a:lnTo>
                <a:lnTo>
                  <a:pt x="24475" y="909250"/>
                </a:lnTo>
                <a:lnTo>
                  <a:pt x="15770" y="955399"/>
                </a:lnTo>
                <a:lnTo>
                  <a:pt x="8930" y="1002180"/>
                </a:lnTo>
                <a:lnTo>
                  <a:pt x="3995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3"/>
                </a:lnTo>
                <a:lnTo>
                  <a:pt x="27698" y="2474544"/>
                </a:lnTo>
                <a:lnTo>
                  <a:pt x="39595" y="2522614"/>
                </a:lnTo>
                <a:lnTo>
                  <a:pt x="53498" y="2569857"/>
                </a:lnTo>
                <a:lnTo>
                  <a:pt x="69360" y="2616225"/>
                </a:lnTo>
                <a:lnTo>
                  <a:pt x="87130" y="2661671"/>
                </a:lnTo>
                <a:lnTo>
                  <a:pt x="106762" y="2706149"/>
                </a:lnTo>
                <a:lnTo>
                  <a:pt x="128207" y="2749611"/>
                </a:lnTo>
                <a:lnTo>
                  <a:pt x="151417" y="2792010"/>
                </a:lnTo>
                <a:lnTo>
                  <a:pt x="176342" y="2833299"/>
                </a:lnTo>
                <a:lnTo>
                  <a:pt x="202936" y="2873431"/>
                </a:lnTo>
                <a:lnTo>
                  <a:pt x="231148" y="2912359"/>
                </a:lnTo>
                <a:lnTo>
                  <a:pt x="261022" y="2950140"/>
                </a:lnTo>
                <a:lnTo>
                  <a:pt x="292238" y="2986414"/>
                </a:lnTo>
                <a:lnTo>
                  <a:pt x="325019" y="3021446"/>
                </a:lnTo>
                <a:lnTo>
                  <a:pt x="359225" y="3055086"/>
                </a:lnTo>
                <a:lnTo>
                  <a:pt x="394810" y="3087286"/>
                </a:lnTo>
                <a:lnTo>
                  <a:pt x="431723" y="3118000"/>
                </a:lnTo>
                <a:lnTo>
                  <a:pt x="469917" y="3147180"/>
                </a:lnTo>
                <a:lnTo>
                  <a:pt x="509344" y="3174778"/>
                </a:lnTo>
                <a:lnTo>
                  <a:pt x="549955" y="3200749"/>
                </a:lnTo>
                <a:lnTo>
                  <a:pt x="591701" y="3225045"/>
                </a:lnTo>
                <a:lnTo>
                  <a:pt x="634535" y="3247618"/>
                </a:lnTo>
                <a:lnTo>
                  <a:pt x="488257" y="3670704"/>
                </a:lnTo>
                <a:lnTo>
                  <a:pt x="2122029" y="3369342"/>
                </a:lnTo>
                <a:lnTo>
                  <a:pt x="4450859" y="3369342"/>
                </a:lnTo>
                <a:lnTo>
                  <a:pt x="4499290" y="3368337"/>
                </a:lnTo>
                <a:lnTo>
                  <a:pt x="4547208" y="3365347"/>
                </a:lnTo>
                <a:lnTo>
                  <a:pt x="4594576" y="3360413"/>
                </a:lnTo>
                <a:lnTo>
                  <a:pt x="4641351" y="3353574"/>
                </a:lnTo>
                <a:lnTo>
                  <a:pt x="4687496" y="3344871"/>
                </a:lnTo>
                <a:lnTo>
                  <a:pt x="4732969" y="3334342"/>
                </a:lnTo>
                <a:lnTo>
                  <a:pt x="4777732" y="3322028"/>
                </a:lnTo>
                <a:lnTo>
                  <a:pt x="4821744" y="3307969"/>
                </a:lnTo>
                <a:lnTo>
                  <a:pt x="4864965" y="3292204"/>
                </a:lnTo>
                <a:lnTo>
                  <a:pt x="4907356" y="3274773"/>
                </a:lnTo>
                <a:lnTo>
                  <a:pt x="4948877" y="3255716"/>
                </a:lnTo>
                <a:lnTo>
                  <a:pt x="4989489" y="3235072"/>
                </a:lnTo>
                <a:lnTo>
                  <a:pt x="5029150" y="3212882"/>
                </a:lnTo>
                <a:lnTo>
                  <a:pt x="5067823" y="3189185"/>
                </a:lnTo>
                <a:lnTo>
                  <a:pt x="5105466" y="3164021"/>
                </a:lnTo>
                <a:lnTo>
                  <a:pt x="5142040" y="3137430"/>
                </a:lnTo>
                <a:lnTo>
                  <a:pt x="5177505" y="3109452"/>
                </a:lnTo>
                <a:lnTo>
                  <a:pt x="5211822" y="3080125"/>
                </a:lnTo>
                <a:lnTo>
                  <a:pt x="5244950" y="3049491"/>
                </a:lnTo>
                <a:lnTo>
                  <a:pt x="5276851" y="3017589"/>
                </a:lnTo>
                <a:lnTo>
                  <a:pt x="5307483" y="2984459"/>
                </a:lnTo>
                <a:lnTo>
                  <a:pt x="5336890" y="2950035"/>
                </a:lnTo>
                <a:lnTo>
                  <a:pt x="5364785" y="2914672"/>
                </a:lnTo>
                <a:lnTo>
                  <a:pt x="5391375" y="2878096"/>
                </a:lnTo>
                <a:lnTo>
                  <a:pt x="5416537" y="2840450"/>
                </a:lnTo>
                <a:lnTo>
                  <a:pt x="5440233" y="2801775"/>
                </a:lnTo>
                <a:lnTo>
                  <a:pt x="5462422" y="2762110"/>
                </a:lnTo>
                <a:lnTo>
                  <a:pt x="5483065" y="2721496"/>
                </a:lnTo>
                <a:lnTo>
                  <a:pt x="5502122" y="2679971"/>
                </a:lnTo>
                <a:lnTo>
                  <a:pt x="5519552" y="2637577"/>
                </a:lnTo>
                <a:lnTo>
                  <a:pt x="5535317" y="2594352"/>
                </a:lnTo>
                <a:lnTo>
                  <a:pt x="5549375" y="2550336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6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6"/>
                </a:lnTo>
                <a:lnTo>
                  <a:pt x="5592693" y="1049552"/>
                </a:lnTo>
                <a:lnTo>
                  <a:pt x="5587759" y="1002180"/>
                </a:lnTo>
                <a:lnTo>
                  <a:pt x="5580920" y="955399"/>
                </a:lnTo>
                <a:lnTo>
                  <a:pt x="5572217" y="909250"/>
                </a:lnTo>
                <a:lnTo>
                  <a:pt x="5561689" y="863772"/>
                </a:lnTo>
                <a:lnTo>
                  <a:pt x="5549375" y="819006"/>
                </a:lnTo>
                <a:lnTo>
                  <a:pt x="5535317" y="774990"/>
                </a:lnTo>
                <a:lnTo>
                  <a:pt x="5519552" y="731765"/>
                </a:lnTo>
                <a:lnTo>
                  <a:pt x="5502122" y="689370"/>
                </a:lnTo>
                <a:lnTo>
                  <a:pt x="5483065" y="647846"/>
                </a:lnTo>
                <a:lnTo>
                  <a:pt x="5462422" y="607231"/>
                </a:lnTo>
                <a:lnTo>
                  <a:pt x="5440233" y="567566"/>
                </a:lnTo>
                <a:lnTo>
                  <a:pt x="5416537" y="528891"/>
                </a:lnTo>
                <a:lnTo>
                  <a:pt x="5391375" y="491246"/>
                </a:lnTo>
                <a:lnTo>
                  <a:pt x="5364785" y="454669"/>
                </a:lnTo>
                <a:lnTo>
                  <a:pt x="5336808" y="419201"/>
                </a:lnTo>
                <a:lnTo>
                  <a:pt x="5307483" y="384883"/>
                </a:lnTo>
                <a:lnTo>
                  <a:pt x="5276851" y="351752"/>
                </a:lnTo>
                <a:lnTo>
                  <a:pt x="5244950" y="319850"/>
                </a:lnTo>
                <a:lnTo>
                  <a:pt x="5211822" y="289216"/>
                </a:lnTo>
                <a:lnTo>
                  <a:pt x="5177505" y="259890"/>
                </a:lnTo>
                <a:lnTo>
                  <a:pt x="5142040" y="231911"/>
                </a:lnTo>
                <a:lnTo>
                  <a:pt x="5105466" y="205320"/>
                </a:lnTo>
                <a:lnTo>
                  <a:pt x="5067823" y="180156"/>
                </a:lnTo>
                <a:lnTo>
                  <a:pt x="5029150" y="156459"/>
                </a:lnTo>
                <a:lnTo>
                  <a:pt x="4989489" y="134269"/>
                </a:lnTo>
                <a:lnTo>
                  <a:pt x="4948877" y="113626"/>
                </a:lnTo>
                <a:lnTo>
                  <a:pt x="4907356" y="94569"/>
                </a:lnTo>
                <a:lnTo>
                  <a:pt x="4864965" y="77138"/>
                </a:lnTo>
                <a:lnTo>
                  <a:pt x="4821744" y="61372"/>
                </a:lnTo>
                <a:lnTo>
                  <a:pt x="4777732" y="47313"/>
                </a:lnTo>
                <a:lnTo>
                  <a:pt x="4732969" y="34999"/>
                </a:lnTo>
                <a:lnTo>
                  <a:pt x="4687496" y="24471"/>
                </a:lnTo>
                <a:lnTo>
                  <a:pt x="4641351" y="15767"/>
                </a:lnTo>
                <a:lnTo>
                  <a:pt x="4594576" y="8928"/>
                </a:lnTo>
                <a:lnTo>
                  <a:pt x="4547208" y="3994"/>
                </a:lnTo>
                <a:lnTo>
                  <a:pt x="4499290" y="1005"/>
                </a:lnTo>
                <a:lnTo>
                  <a:pt x="4450859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075967" y="4563076"/>
            <a:ext cx="4451985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algn="ctr">
              <a:lnSpc>
                <a:spcPct val="102000"/>
              </a:lnSpc>
              <a:spcBef>
                <a:spcPts val="15"/>
              </a:spcBef>
            </a:pPr>
            <a:r>
              <a:rPr spc="-229" dirty="0"/>
              <a:t>Interesting </a:t>
            </a:r>
            <a:r>
              <a:rPr spc="-125" dirty="0"/>
              <a:t>choice</a:t>
            </a:r>
            <a:r>
              <a:rPr spc="-325" dirty="0"/>
              <a:t> </a:t>
            </a:r>
            <a:r>
              <a:rPr spc="-100" dirty="0"/>
              <a:t>to  </a:t>
            </a:r>
            <a:r>
              <a:rPr spc="-135" dirty="0"/>
              <a:t>put </a:t>
            </a:r>
            <a:r>
              <a:rPr spc="-145" dirty="0"/>
              <a:t>button </a:t>
            </a:r>
            <a:r>
              <a:rPr spc="-185" dirty="0"/>
              <a:t>labels </a:t>
            </a:r>
            <a:r>
              <a:rPr spc="-204" dirty="0"/>
              <a:t>in  </a:t>
            </a:r>
            <a:r>
              <a:rPr spc="-160" dirty="0"/>
              <a:t>quotation</a:t>
            </a:r>
            <a:r>
              <a:rPr spc="-280" dirty="0"/>
              <a:t> </a:t>
            </a:r>
            <a:r>
              <a:rPr spc="-260" dirty="0"/>
              <a:t>marks.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36687" y="3794942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9470" y="3753048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859" y="0"/>
                </a:moveTo>
                <a:lnTo>
                  <a:pt x="1145933" y="0"/>
                </a:lnTo>
                <a:lnTo>
                  <a:pt x="1097502" y="1005"/>
                </a:lnTo>
                <a:lnTo>
                  <a:pt x="1049583" y="3994"/>
                </a:lnTo>
                <a:lnTo>
                  <a:pt x="1002215" y="8928"/>
                </a:lnTo>
                <a:lnTo>
                  <a:pt x="955437" y="15767"/>
                </a:lnTo>
                <a:lnTo>
                  <a:pt x="909291" y="24471"/>
                </a:lnTo>
                <a:lnTo>
                  <a:pt x="863816" y="34999"/>
                </a:lnTo>
                <a:lnTo>
                  <a:pt x="819051" y="47313"/>
                </a:lnTo>
                <a:lnTo>
                  <a:pt x="775037" y="61372"/>
                </a:lnTo>
                <a:lnTo>
                  <a:pt x="731813" y="77138"/>
                </a:lnTo>
                <a:lnTo>
                  <a:pt x="689419" y="94569"/>
                </a:lnTo>
                <a:lnTo>
                  <a:pt x="647894" y="113626"/>
                </a:lnTo>
                <a:lnTo>
                  <a:pt x="607280" y="134269"/>
                </a:lnTo>
                <a:lnTo>
                  <a:pt x="567615" y="156459"/>
                </a:lnTo>
                <a:lnTo>
                  <a:pt x="528939" y="180156"/>
                </a:lnTo>
                <a:lnTo>
                  <a:pt x="491292" y="205320"/>
                </a:lnTo>
                <a:lnTo>
                  <a:pt x="454714" y="231911"/>
                </a:lnTo>
                <a:lnTo>
                  <a:pt x="419244" y="259890"/>
                </a:lnTo>
                <a:lnTo>
                  <a:pt x="384924" y="289216"/>
                </a:lnTo>
                <a:lnTo>
                  <a:pt x="351791" y="319850"/>
                </a:lnTo>
                <a:lnTo>
                  <a:pt x="319887" y="351752"/>
                </a:lnTo>
                <a:lnTo>
                  <a:pt x="289250" y="384883"/>
                </a:lnTo>
                <a:lnTo>
                  <a:pt x="259922" y="419201"/>
                </a:lnTo>
                <a:lnTo>
                  <a:pt x="231941" y="454669"/>
                </a:lnTo>
                <a:lnTo>
                  <a:pt x="205347" y="491246"/>
                </a:lnTo>
                <a:lnTo>
                  <a:pt x="180181" y="528891"/>
                </a:lnTo>
                <a:lnTo>
                  <a:pt x="156481" y="567566"/>
                </a:lnTo>
                <a:lnTo>
                  <a:pt x="134288" y="607231"/>
                </a:lnTo>
                <a:lnTo>
                  <a:pt x="113642" y="647846"/>
                </a:lnTo>
                <a:lnTo>
                  <a:pt x="94583" y="689370"/>
                </a:lnTo>
                <a:lnTo>
                  <a:pt x="77149" y="731765"/>
                </a:lnTo>
                <a:lnTo>
                  <a:pt x="61382" y="774990"/>
                </a:lnTo>
                <a:lnTo>
                  <a:pt x="47321" y="819006"/>
                </a:lnTo>
                <a:lnTo>
                  <a:pt x="35005" y="863772"/>
                </a:lnTo>
                <a:lnTo>
                  <a:pt x="24475" y="909250"/>
                </a:lnTo>
                <a:lnTo>
                  <a:pt x="15770" y="955399"/>
                </a:lnTo>
                <a:lnTo>
                  <a:pt x="8930" y="1002180"/>
                </a:lnTo>
                <a:lnTo>
                  <a:pt x="3995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3"/>
                </a:lnTo>
                <a:lnTo>
                  <a:pt x="27698" y="2474544"/>
                </a:lnTo>
                <a:lnTo>
                  <a:pt x="39595" y="2522614"/>
                </a:lnTo>
                <a:lnTo>
                  <a:pt x="53498" y="2569857"/>
                </a:lnTo>
                <a:lnTo>
                  <a:pt x="69360" y="2616225"/>
                </a:lnTo>
                <a:lnTo>
                  <a:pt x="87130" y="2661671"/>
                </a:lnTo>
                <a:lnTo>
                  <a:pt x="106762" y="2706149"/>
                </a:lnTo>
                <a:lnTo>
                  <a:pt x="128207" y="2749611"/>
                </a:lnTo>
                <a:lnTo>
                  <a:pt x="151417" y="2792010"/>
                </a:lnTo>
                <a:lnTo>
                  <a:pt x="176342" y="2833299"/>
                </a:lnTo>
                <a:lnTo>
                  <a:pt x="202936" y="2873431"/>
                </a:lnTo>
                <a:lnTo>
                  <a:pt x="231148" y="2912359"/>
                </a:lnTo>
                <a:lnTo>
                  <a:pt x="261022" y="2950140"/>
                </a:lnTo>
                <a:lnTo>
                  <a:pt x="292238" y="2986414"/>
                </a:lnTo>
                <a:lnTo>
                  <a:pt x="325019" y="3021446"/>
                </a:lnTo>
                <a:lnTo>
                  <a:pt x="359225" y="3055086"/>
                </a:lnTo>
                <a:lnTo>
                  <a:pt x="394810" y="3087286"/>
                </a:lnTo>
                <a:lnTo>
                  <a:pt x="431723" y="3118000"/>
                </a:lnTo>
                <a:lnTo>
                  <a:pt x="469917" y="3147180"/>
                </a:lnTo>
                <a:lnTo>
                  <a:pt x="509344" y="3174778"/>
                </a:lnTo>
                <a:lnTo>
                  <a:pt x="549955" y="3200749"/>
                </a:lnTo>
                <a:lnTo>
                  <a:pt x="591701" y="3225045"/>
                </a:lnTo>
                <a:lnTo>
                  <a:pt x="634535" y="3247618"/>
                </a:lnTo>
                <a:lnTo>
                  <a:pt x="488257" y="3670704"/>
                </a:lnTo>
                <a:lnTo>
                  <a:pt x="2122029" y="3369342"/>
                </a:lnTo>
                <a:lnTo>
                  <a:pt x="4450859" y="3369342"/>
                </a:lnTo>
                <a:lnTo>
                  <a:pt x="4499290" y="3368337"/>
                </a:lnTo>
                <a:lnTo>
                  <a:pt x="4547208" y="3365347"/>
                </a:lnTo>
                <a:lnTo>
                  <a:pt x="4594576" y="3360413"/>
                </a:lnTo>
                <a:lnTo>
                  <a:pt x="4641351" y="3353574"/>
                </a:lnTo>
                <a:lnTo>
                  <a:pt x="4687496" y="3344871"/>
                </a:lnTo>
                <a:lnTo>
                  <a:pt x="4732969" y="3334342"/>
                </a:lnTo>
                <a:lnTo>
                  <a:pt x="4777732" y="3322028"/>
                </a:lnTo>
                <a:lnTo>
                  <a:pt x="4821744" y="3307969"/>
                </a:lnTo>
                <a:lnTo>
                  <a:pt x="4864965" y="3292204"/>
                </a:lnTo>
                <a:lnTo>
                  <a:pt x="4907356" y="3274773"/>
                </a:lnTo>
                <a:lnTo>
                  <a:pt x="4948877" y="3255716"/>
                </a:lnTo>
                <a:lnTo>
                  <a:pt x="4989489" y="3235072"/>
                </a:lnTo>
                <a:lnTo>
                  <a:pt x="5029150" y="3212882"/>
                </a:lnTo>
                <a:lnTo>
                  <a:pt x="5067823" y="3189185"/>
                </a:lnTo>
                <a:lnTo>
                  <a:pt x="5105466" y="3164021"/>
                </a:lnTo>
                <a:lnTo>
                  <a:pt x="5142040" y="3137430"/>
                </a:lnTo>
                <a:lnTo>
                  <a:pt x="5177505" y="3109452"/>
                </a:lnTo>
                <a:lnTo>
                  <a:pt x="5211822" y="3080125"/>
                </a:lnTo>
                <a:lnTo>
                  <a:pt x="5244950" y="3049491"/>
                </a:lnTo>
                <a:lnTo>
                  <a:pt x="5276851" y="3017589"/>
                </a:lnTo>
                <a:lnTo>
                  <a:pt x="5307483" y="2984459"/>
                </a:lnTo>
                <a:lnTo>
                  <a:pt x="5336890" y="2950035"/>
                </a:lnTo>
                <a:lnTo>
                  <a:pt x="5364785" y="2914672"/>
                </a:lnTo>
                <a:lnTo>
                  <a:pt x="5391375" y="2878096"/>
                </a:lnTo>
                <a:lnTo>
                  <a:pt x="5416537" y="2840450"/>
                </a:lnTo>
                <a:lnTo>
                  <a:pt x="5440233" y="2801775"/>
                </a:lnTo>
                <a:lnTo>
                  <a:pt x="5462422" y="2762110"/>
                </a:lnTo>
                <a:lnTo>
                  <a:pt x="5483065" y="2721496"/>
                </a:lnTo>
                <a:lnTo>
                  <a:pt x="5502122" y="2679971"/>
                </a:lnTo>
                <a:lnTo>
                  <a:pt x="5519552" y="2637577"/>
                </a:lnTo>
                <a:lnTo>
                  <a:pt x="5535317" y="2594352"/>
                </a:lnTo>
                <a:lnTo>
                  <a:pt x="5549375" y="2550336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6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6"/>
                </a:lnTo>
                <a:lnTo>
                  <a:pt x="5592693" y="1049552"/>
                </a:lnTo>
                <a:lnTo>
                  <a:pt x="5587759" y="1002180"/>
                </a:lnTo>
                <a:lnTo>
                  <a:pt x="5580920" y="955399"/>
                </a:lnTo>
                <a:lnTo>
                  <a:pt x="5572217" y="909250"/>
                </a:lnTo>
                <a:lnTo>
                  <a:pt x="5561689" y="863772"/>
                </a:lnTo>
                <a:lnTo>
                  <a:pt x="5549375" y="819006"/>
                </a:lnTo>
                <a:lnTo>
                  <a:pt x="5535317" y="774990"/>
                </a:lnTo>
                <a:lnTo>
                  <a:pt x="5519552" y="731765"/>
                </a:lnTo>
                <a:lnTo>
                  <a:pt x="5502122" y="689370"/>
                </a:lnTo>
                <a:lnTo>
                  <a:pt x="5483065" y="647846"/>
                </a:lnTo>
                <a:lnTo>
                  <a:pt x="5462422" y="607231"/>
                </a:lnTo>
                <a:lnTo>
                  <a:pt x="5440233" y="567566"/>
                </a:lnTo>
                <a:lnTo>
                  <a:pt x="5416537" y="528891"/>
                </a:lnTo>
                <a:lnTo>
                  <a:pt x="5391375" y="491246"/>
                </a:lnTo>
                <a:lnTo>
                  <a:pt x="5364785" y="454669"/>
                </a:lnTo>
                <a:lnTo>
                  <a:pt x="5336808" y="419201"/>
                </a:lnTo>
                <a:lnTo>
                  <a:pt x="5307483" y="384883"/>
                </a:lnTo>
                <a:lnTo>
                  <a:pt x="5276851" y="351752"/>
                </a:lnTo>
                <a:lnTo>
                  <a:pt x="5244950" y="319850"/>
                </a:lnTo>
                <a:lnTo>
                  <a:pt x="5211822" y="289216"/>
                </a:lnTo>
                <a:lnTo>
                  <a:pt x="5177505" y="259890"/>
                </a:lnTo>
                <a:lnTo>
                  <a:pt x="5142040" y="231911"/>
                </a:lnTo>
                <a:lnTo>
                  <a:pt x="5105466" y="205320"/>
                </a:lnTo>
                <a:lnTo>
                  <a:pt x="5067823" y="180156"/>
                </a:lnTo>
                <a:lnTo>
                  <a:pt x="5029150" y="156459"/>
                </a:lnTo>
                <a:lnTo>
                  <a:pt x="4989489" y="134269"/>
                </a:lnTo>
                <a:lnTo>
                  <a:pt x="4948877" y="113626"/>
                </a:lnTo>
                <a:lnTo>
                  <a:pt x="4907356" y="94569"/>
                </a:lnTo>
                <a:lnTo>
                  <a:pt x="4864965" y="77138"/>
                </a:lnTo>
                <a:lnTo>
                  <a:pt x="4821744" y="61372"/>
                </a:lnTo>
                <a:lnTo>
                  <a:pt x="4777732" y="47313"/>
                </a:lnTo>
                <a:lnTo>
                  <a:pt x="4732969" y="34999"/>
                </a:lnTo>
                <a:lnTo>
                  <a:pt x="4687496" y="24471"/>
                </a:lnTo>
                <a:lnTo>
                  <a:pt x="4641351" y="15767"/>
                </a:lnTo>
                <a:lnTo>
                  <a:pt x="4594576" y="8928"/>
                </a:lnTo>
                <a:lnTo>
                  <a:pt x="4547208" y="3994"/>
                </a:lnTo>
                <a:lnTo>
                  <a:pt x="4499290" y="1005"/>
                </a:lnTo>
                <a:lnTo>
                  <a:pt x="4450859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929375" y="4311775"/>
            <a:ext cx="4731385" cy="20675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algn="ctr">
              <a:lnSpc>
                <a:spcPct val="102000"/>
              </a:lnSpc>
              <a:spcBef>
                <a:spcPts val="15"/>
              </a:spcBef>
            </a:pPr>
            <a:r>
              <a:rPr spc="-175" dirty="0"/>
              <a:t>Makes </a:t>
            </a:r>
            <a:r>
              <a:rPr spc="-204" dirty="0"/>
              <a:t>me</a:t>
            </a:r>
            <a:r>
              <a:rPr spc="-400" dirty="0"/>
              <a:t> </a:t>
            </a:r>
            <a:r>
              <a:rPr spc="-200" dirty="0"/>
              <a:t>understand  </a:t>
            </a:r>
            <a:r>
              <a:rPr spc="-720" dirty="0"/>
              <a:t>I </a:t>
            </a:r>
            <a:r>
              <a:rPr spc="-175" dirty="0"/>
              <a:t>can </a:t>
            </a:r>
            <a:r>
              <a:rPr spc="-195" dirty="0"/>
              <a:t>also </a:t>
            </a:r>
            <a:r>
              <a:rPr spc="-155" dirty="0"/>
              <a:t>access  </a:t>
            </a:r>
            <a:r>
              <a:rPr spc="-170" dirty="0"/>
              <a:t>these </a:t>
            </a:r>
            <a:r>
              <a:rPr spc="-185" dirty="0"/>
              <a:t>features </a:t>
            </a:r>
            <a:r>
              <a:rPr spc="-180" dirty="0"/>
              <a:t>by  </a:t>
            </a:r>
            <a:r>
              <a:rPr spc="-165" dirty="0"/>
              <a:t>typing.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36687" y="3794942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9470" y="3753048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859" y="0"/>
                </a:moveTo>
                <a:lnTo>
                  <a:pt x="1145933" y="0"/>
                </a:lnTo>
                <a:lnTo>
                  <a:pt x="1097502" y="1005"/>
                </a:lnTo>
                <a:lnTo>
                  <a:pt x="1049583" y="3994"/>
                </a:lnTo>
                <a:lnTo>
                  <a:pt x="1002215" y="8928"/>
                </a:lnTo>
                <a:lnTo>
                  <a:pt x="955437" y="15767"/>
                </a:lnTo>
                <a:lnTo>
                  <a:pt x="909291" y="24471"/>
                </a:lnTo>
                <a:lnTo>
                  <a:pt x="863816" y="34999"/>
                </a:lnTo>
                <a:lnTo>
                  <a:pt x="819051" y="47313"/>
                </a:lnTo>
                <a:lnTo>
                  <a:pt x="775037" y="61372"/>
                </a:lnTo>
                <a:lnTo>
                  <a:pt x="731813" y="77138"/>
                </a:lnTo>
                <a:lnTo>
                  <a:pt x="689419" y="94569"/>
                </a:lnTo>
                <a:lnTo>
                  <a:pt x="647894" y="113626"/>
                </a:lnTo>
                <a:lnTo>
                  <a:pt x="607280" y="134269"/>
                </a:lnTo>
                <a:lnTo>
                  <a:pt x="567615" y="156459"/>
                </a:lnTo>
                <a:lnTo>
                  <a:pt x="528939" y="180156"/>
                </a:lnTo>
                <a:lnTo>
                  <a:pt x="491292" y="205320"/>
                </a:lnTo>
                <a:lnTo>
                  <a:pt x="454714" y="231911"/>
                </a:lnTo>
                <a:lnTo>
                  <a:pt x="419244" y="259890"/>
                </a:lnTo>
                <a:lnTo>
                  <a:pt x="384924" y="289216"/>
                </a:lnTo>
                <a:lnTo>
                  <a:pt x="351791" y="319850"/>
                </a:lnTo>
                <a:lnTo>
                  <a:pt x="319887" y="351752"/>
                </a:lnTo>
                <a:lnTo>
                  <a:pt x="289250" y="384883"/>
                </a:lnTo>
                <a:lnTo>
                  <a:pt x="259922" y="419201"/>
                </a:lnTo>
                <a:lnTo>
                  <a:pt x="231941" y="454669"/>
                </a:lnTo>
                <a:lnTo>
                  <a:pt x="205347" y="491246"/>
                </a:lnTo>
                <a:lnTo>
                  <a:pt x="180181" y="528891"/>
                </a:lnTo>
                <a:lnTo>
                  <a:pt x="156481" y="567566"/>
                </a:lnTo>
                <a:lnTo>
                  <a:pt x="134288" y="607231"/>
                </a:lnTo>
                <a:lnTo>
                  <a:pt x="113642" y="647846"/>
                </a:lnTo>
                <a:lnTo>
                  <a:pt x="94583" y="689370"/>
                </a:lnTo>
                <a:lnTo>
                  <a:pt x="77149" y="731765"/>
                </a:lnTo>
                <a:lnTo>
                  <a:pt x="61382" y="774990"/>
                </a:lnTo>
                <a:lnTo>
                  <a:pt x="47321" y="819006"/>
                </a:lnTo>
                <a:lnTo>
                  <a:pt x="35005" y="863772"/>
                </a:lnTo>
                <a:lnTo>
                  <a:pt x="24475" y="909250"/>
                </a:lnTo>
                <a:lnTo>
                  <a:pt x="15770" y="955399"/>
                </a:lnTo>
                <a:lnTo>
                  <a:pt x="8930" y="1002180"/>
                </a:lnTo>
                <a:lnTo>
                  <a:pt x="3995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3"/>
                </a:lnTo>
                <a:lnTo>
                  <a:pt x="27698" y="2474544"/>
                </a:lnTo>
                <a:lnTo>
                  <a:pt x="39595" y="2522614"/>
                </a:lnTo>
                <a:lnTo>
                  <a:pt x="53498" y="2569857"/>
                </a:lnTo>
                <a:lnTo>
                  <a:pt x="69360" y="2616225"/>
                </a:lnTo>
                <a:lnTo>
                  <a:pt x="87130" y="2661671"/>
                </a:lnTo>
                <a:lnTo>
                  <a:pt x="106762" y="2706149"/>
                </a:lnTo>
                <a:lnTo>
                  <a:pt x="128207" y="2749611"/>
                </a:lnTo>
                <a:lnTo>
                  <a:pt x="151417" y="2792010"/>
                </a:lnTo>
                <a:lnTo>
                  <a:pt x="176342" y="2833299"/>
                </a:lnTo>
                <a:lnTo>
                  <a:pt x="202936" y="2873431"/>
                </a:lnTo>
                <a:lnTo>
                  <a:pt x="231148" y="2912359"/>
                </a:lnTo>
                <a:lnTo>
                  <a:pt x="261022" y="2950140"/>
                </a:lnTo>
                <a:lnTo>
                  <a:pt x="292238" y="2986414"/>
                </a:lnTo>
                <a:lnTo>
                  <a:pt x="325019" y="3021446"/>
                </a:lnTo>
                <a:lnTo>
                  <a:pt x="359225" y="3055086"/>
                </a:lnTo>
                <a:lnTo>
                  <a:pt x="394810" y="3087286"/>
                </a:lnTo>
                <a:lnTo>
                  <a:pt x="431723" y="3118000"/>
                </a:lnTo>
                <a:lnTo>
                  <a:pt x="469917" y="3147180"/>
                </a:lnTo>
                <a:lnTo>
                  <a:pt x="509344" y="3174778"/>
                </a:lnTo>
                <a:lnTo>
                  <a:pt x="549955" y="3200749"/>
                </a:lnTo>
                <a:lnTo>
                  <a:pt x="591701" y="3225045"/>
                </a:lnTo>
                <a:lnTo>
                  <a:pt x="634535" y="3247618"/>
                </a:lnTo>
                <a:lnTo>
                  <a:pt x="488257" y="3670704"/>
                </a:lnTo>
                <a:lnTo>
                  <a:pt x="2122029" y="3369342"/>
                </a:lnTo>
                <a:lnTo>
                  <a:pt x="4450859" y="3369342"/>
                </a:lnTo>
                <a:lnTo>
                  <a:pt x="4499290" y="3368337"/>
                </a:lnTo>
                <a:lnTo>
                  <a:pt x="4547208" y="3365347"/>
                </a:lnTo>
                <a:lnTo>
                  <a:pt x="4594576" y="3360413"/>
                </a:lnTo>
                <a:lnTo>
                  <a:pt x="4641351" y="3353574"/>
                </a:lnTo>
                <a:lnTo>
                  <a:pt x="4687496" y="3344871"/>
                </a:lnTo>
                <a:lnTo>
                  <a:pt x="4732969" y="3334342"/>
                </a:lnTo>
                <a:lnTo>
                  <a:pt x="4777732" y="3322028"/>
                </a:lnTo>
                <a:lnTo>
                  <a:pt x="4821744" y="3307969"/>
                </a:lnTo>
                <a:lnTo>
                  <a:pt x="4864965" y="3292204"/>
                </a:lnTo>
                <a:lnTo>
                  <a:pt x="4907356" y="3274773"/>
                </a:lnTo>
                <a:lnTo>
                  <a:pt x="4948877" y="3255716"/>
                </a:lnTo>
                <a:lnTo>
                  <a:pt x="4989489" y="3235072"/>
                </a:lnTo>
                <a:lnTo>
                  <a:pt x="5029150" y="3212882"/>
                </a:lnTo>
                <a:lnTo>
                  <a:pt x="5067823" y="3189185"/>
                </a:lnTo>
                <a:lnTo>
                  <a:pt x="5105466" y="3164021"/>
                </a:lnTo>
                <a:lnTo>
                  <a:pt x="5142040" y="3137430"/>
                </a:lnTo>
                <a:lnTo>
                  <a:pt x="5177505" y="3109452"/>
                </a:lnTo>
                <a:lnTo>
                  <a:pt x="5211822" y="3080125"/>
                </a:lnTo>
                <a:lnTo>
                  <a:pt x="5244950" y="3049491"/>
                </a:lnTo>
                <a:lnTo>
                  <a:pt x="5276851" y="3017589"/>
                </a:lnTo>
                <a:lnTo>
                  <a:pt x="5307483" y="2984459"/>
                </a:lnTo>
                <a:lnTo>
                  <a:pt x="5336890" y="2950035"/>
                </a:lnTo>
                <a:lnTo>
                  <a:pt x="5364785" y="2914672"/>
                </a:lnTo>
                <a:lnTo>
                  <a:pt x="5391375" y="2878096"/>
                </a:lnTo>
                <a:lnTo>
                  <a:pt x="5416537" y="2840450"/>
                </a:lnTo>
                <a:lnTo>
                  <a:pt x="5440233" y="2801775"/>
                </a:lnTo>
                <a:lnTo>
                  <a:pt x="5462422" y="2762110"/>
                </a:lnTo>
                <a:lnTo>
                  <a:pt x="5483065" y="2721496"/>
                </a:lnTo>
                <a:lnTo>
                  <a:pt x="5502122" y="2679971"/>
                </a:lnTo>
                <a:lnTo>
                  <a:pt x="5519552" y="2637577"/>
                </a:lnTo>
                <a:lnTo>
                  <a:pt x="5535317" y="2594352"/>
                </a:lnTo>
                <a:lnTo>
                  <a:pt x="5549375" y="2550336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6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6"/>
                </a:lnTo>
                <a:lnTo>
                  <a:pt x="5592693" y="1049552"/>
                </a:lnTo>
                <a:lnTo>
                  <a:pt x="5587759" y="1002180"/>
                </a:lnTo>
                <a:lnTo>
                  <a:pt x="5580920" y="955399"/>
                </a:lnTo>
                <a:lnTo>
                  <a:pt x="5572217" y="909250"/>
                </a:lnTo>
                <a:lnTo>
                  <a:pt x="5561689" y="863772"/>
                </a:lnTo>
                <a:lnTo>
                  <a:pt x="5549375" y="819006"/>
                </a:lnTo>
                <a:lnTo>
                  <a:pt x="5535317" y="774990"/>
                </a:lnTo>
                <a:lnTo>
                  <a:pt x="5519552" y="731765"/>
                </a:lnTo>
                <a:lnTo>
                  <a:pt x="5502122" y="689370"/>
                </a:lnTo>
                <a:lnTo>
                  <a:pt x="5483065" y="647846"/>
                </a:lnTo>
                <a:lnTo>
                  <a:pt x="5462422" y="607231"/>
                </a:lnTo>
                <a:lnTo>
                  <a:pt x="5440233" y="567566"/>
                </a:lnTo>
                <a:lnTo>
                  <a:pt x="5416537" y="528891"/>
                </a:lnTo>
                <a:lnTo>
                  <a:pt x="5391375" y="491246"/>
                </a:lnTo>
                <a:lnTo>
                  <a:pt x="5364785" y="454669"/>
                </a:lnTo>
                <a:lnTo>
                  <a:pt x="5336808" y="419201"/>
                </a:lnTo>
                <a:lnTo>
                  <a:pt x="5307483" y="384883"/>
                </a:lnTo>
                <a:lnTo>
                  <a:pt x="5276851" y="351752"/>
                </a:lnTo>
                <a:lnTo>
                  <a:pt x="5244950" y="319850"/>
                </a:lnTo>
                <a:lnTo>
                  <a:pt x="5211822" y="289216"/>
                </a:lnTo>
                <a:lnTo>
                  <a:pt x="5177505" y="259890"/>
                </a:lnTo>
                <a:lnTo>
                  <a:pt x="5142040" y="231911"/>
                </a:lnTo>
                <a:lnTo>
                  <a:pt x="5105466" y="205320"/>
                </a:lnTo>
                <a:lnTo>
                  <a:pt x="5067823" y="180156"/>
                </a:lnTo>
                <a:lnTo>
                  <a:pt x="5029150" y="156459"/>
                </a:lnTo>
                <a:lnTo>
                  <a:pt x="4989489" y="134269"/>
                </a:lnTo>
                <a:lnTo>
                  <a:pt x="4948877" y="113626"/>
                </a:lnTo>
                <a:lnTo>
                  <a:pt x="4907356" y="94569"/>
                </a:lnTo>
                <a:lnTo>
                  <a:pt x="4864965" y="77138"/>
                </a:lnTo>
                <a:lnTo>
                  <a:pt x="4821744" y="61372"/>
                </a:lnTo>
                <a:lnTo>
                  <a:pt x="4777732" y="47313"/>
                </a:lnTo>
                <a:lnTo>
                  <a:pt x="4732969" y="34999"/>
                </a:lnTo>
                <a:lnTo>
                  <a:pt x="4687496" y="24471"/>
                </a:lnTo>
                <a:lnTo>
                  <a:pt x="4641351" y="15767"/>
                </a:lnTo>
                <a:lnTo>
                  <a:pt x="4594576" y="8928"/>
                </a:lnTo>
                <a:lnTo>
                  <a:pt x="4547208" y="3994"/>
                </a:lnTo>
                <a:lnTo>
                  <a:pt x="4499290" y="1005"/>
                </a:lnTo>
                <a:lnTo>
                  <a:pt x="4450859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53972" y="4824849"/>
            <a:ext cx="4094479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263525" marR="5080" indent="-251460">
              <a:lnSpc>
                <a:spcPct val="102000"/>
              </a:lnSpc>
              <a:spcBef>
                <a:spcPts val="15"/>
              </a:spcBef>
            </a:pPr>
            <a:r>
              <a:rPr spc="-235" dirty="0"/>
              <a:t>(although </a:t>
            </a:r>
            <a:r>
              <a:rPr spc="-110" dirty="0"/>
              <a:t>it </a:t>
            </a:r>
            <a:r>
              <a:rPr spc="-190" dirty="0"/>
              <a:t>looks</a:t>
            </a:r>
            <a:r>
              <a:rPr spc="-505" dirty="0"/>
              <a:t> </a:t>
            </a:r>
            <a:r>
              <a:rPr spc="-250" dirty="0"/>
              <a:t>a  </a:t>
            </a:r>
            <a:r>
              <a:rPr spc="-110" dirty="0"/>
              <a:t>bit </a:t>
            </a:r>
            <a:r>
              <a:rPr spc="-200" dirty="0"/>
              <a:t>weird </a:t>
            </a:r>
            <a:r>
              <a:rPr spc="-160" dirty="0"/>
              <a:t>at</a:t>
            </a:r>
            <a:r>
              <a:rPr spc="-509" dirty="0"/>
              <a:t> </a:t>
            </a:r>
            <a:r>
              <a:rPr spc="-245" dirty="0"/>
              <a:t>first)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77572" y="7469113"/>
            <a:ext cx="2247900" cy="546735"/>
          </a:xfrm>
          <a:custGeom>
            <a:avLst/>
            <a:gdLst/>
            <a:ahLst/>
            <a:cxnLst/>
            <a:rect l="l" t="t" r="r" b="b"/>
            <a:pathLst>
              <a:path w="2247900" h="546734">
                <a:moveTo>
                  <a:pt x="0" y="0"/>
                </a:moveTo>
                <a:lnTo>
                  <a:pt x="2247743" y="0"/>
                </a:lnTo>
                <a:lnTo>
                  <a:pt x="2247743" y="546454"/>
                </a:lnTo>
                <a:lnTo>
                  <a:pt x="0" y="5464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07515" y="2533996"/>
            <a:ext cx="6193528" cy="3494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38632" y="2492112"/>
            <a:ext cx="7499585" cy="3369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123056" y="2835380"/>
            <a:ext cx="4637405" cy="25806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-1270" algn="ctr">
              <a:lnSpc>
                <a:spcPct val="102000"/>
              </a:lnSpc>
              <a:spcBef>
                <a:spcPts val="15"/>
              </a:spcBef>
            </a:pPr>
            <a:r>
              <a:rPr spc="-195" dirty="0"/>
              <a:t>Great </a:t>
            </a:r>
            <a:r>
              <a:rPr spc="-125" dirty="0"/>
              <a:t>choice </a:t>
            </a:r>
            <a:r>
              <a:rPr spc="-100" dirty="0"/>
              <a:t>to </a:t>
            </a:r>
            <a:r>
              <a:rPr spc="-170" dirty="0"/>
              <a:t>help  </a:t>
            </a:r>
            <a:r>
              <a:rPr spc="-140" dirty="0"/>
              <a:t>people </a:t>
            </a:r>
            <a:r>
              <a:rPr spc="-200" dirty="0"/>
              <a:t>understand  </a:t>
            </a:r>
            <a:r>
              <a:rPr spc="-225" dirty="0"/>
              <a:t>how </a:t>
            </a:r>
            <a:r>
              <a:rPr spc="-180" dirty="0"/>
              <a:t>this </a:t>
            </a:r>
            <a:r>
              <a:rPr spc="-175" dirty="0"/>
              <a:t>feature can  </a:t>
            </a:r>
            <a:r>
              <a:rPr spc="-135" dirty="0"/>
              <a:t>be </a:t>
            </a:r>
            <a:r>
              <a:rPr spc="-150" dirty="0"/>
              <a:t>accessed </a:t>
            </a:r>
            <a:r>
              <a:rPr spc="-160" dirty="0"/>
              <a:t>at </a:t>
            </a:r>
            <a:r>
              <a:rPr spc="-250" dirty="0"/>
              <a:t>a</a:t>
            </a:r>
            <a:r>
              <a:rPr spc="-675" dirty="0"/>
              <a:t> </a:t>
            </a:r>
            <a:r>
              <a:rPr spc="-185" dirty="0"/>
              <a:t>later  </a:t>
            </a:r>
            <a:r>
              <a:rPr spc="-150" dirty="0"/>
              <a:t>point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0051" y="3453786"/>
            <a:ext cx="6929223" cy="6949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5850" y="3622814"/>
            <a:ext cx="6396640" cy="6502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52845" y="4475088"/>
            <a:ext cx="6193528" cy="3494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5669" y="4433205"/>
            <a:ext cx="6068060" cy="3369945"/>
          </a:xfrm>
          <a:custGeom>
            <a:avLst/>
            <a:gdLst/>
            <a:ahLst/>
            <a:cxnLst/>
            <a:rect l="l" t="t" r="r" b="b"/>
            <a:pathLst>
              <a:path w="6068059" h="3369945">
                <a:moveTo>
                  <a:pt x="4921944" y="0"/>
                </a:moveTo>
                <a:lnTo>
                  <a:pt x="1617123" y="0"/>
                </a:lnTo>
                <a:lnTo>
                  <a:pt x="1566074" y="1124"/>
                </a:lnTo>
                <a:lnTo>
                  <a:pt x="1515608" y="4466"/>
                </a:lnTo>
                <a:lnTo>
                  <a:pt x="1465769" y="9976"/>
                </a:lnTo>
                <a:lnTo>
                  <a:pt x="1416603" y="17606"/>
                </a:lnTo>
                <a:lnTo>
                  <a:pt x="1368156" y="27308"/>
                </a:lnTo>
                <a:lnTo>
                  <a:pt x="1320471" y="39035"/>
                </a:lnTo>
                <a:lnTo>
                  <a:pt x="1273595" y="52736"/>
                </a:lnTo>
                <a:lnTo>
                  <a:pt x="1227573" y="68365"/>
                </a:lnTo>
                <a:lnTo>
                  <a:pt x="1182450" y="85873"/>
                </a:lnTo>
                <a:lnTo>
                  <a:pt x="1138272" y="105211"/>
                </a:lnTo>
                <a:lnTo>
                  <a:pt x="1095083" y="126331"/>
                </a:lnTo>
                <a:lnTo>
                  <a:pt x="1052928" y="149186"/>
                </a:lnTo>
                <a:lnTo>
                  <a:pt x="1011854" y="173726"/>
                </a:lnTo>
                <a:lnTo>
                  <a:pt x="971905" y="199903"/>
                </a:lnTo>
                <a:lnTo>
                  <a:pt x="933127" y="227670"/>
                </a:lnTo>
                <a:lnTo>
                  <a:pt x="895564" y="256977"/>
                </a:lnTo>
                <a:lnTo>
                  <a:pt x="859263" y="287777"/>
                </a:lnTo>
                <a:lnTo>
                  <a:pt x="824268" y="320021"/>
                </a:lnTo>
                <a:lnTo>
                  <a:pt x="0" y="352083"/>
                </a:lnTo>
                <a:lnTo>
                  <a:pt x="502602" y="882831"/>
                </a:lnTo>
                <a:lnTo>
                  <a:pt x="491696" y="933962"/>
                </a:lnTo>
                <a:lnTo>
                  <a:pt x="482950" y="985861"/>
                </a:lnTo>
                <a:lnTo>
                  <a:pt x="476517" y="1038503"/>
                </a:lnTo>
                <a:lnTo>
                  <a:pt x="472546" y="1091862"/>
                </a:lnTo>
                <a:lnTo>
                  <a:pt x="471189" y="1145912"/>
                </a:lnTo>
                <a:lnTo>
                  <a:pt x="471189" y="2223429"/>
                </a:lnTo>
                <a:lnTo>
                  <a:pt x="472195" y="2271865"/>
                </a:lnTo>
                <a:lnTo>
                  <a:pt x="475184" y="2319790"/>
                </a:lnTo>
                <a:lnTo>
                  <a:pt x="480118" y="2367162"/>
                </a:lnTo>
                <a:lnTo>
                  <a:pt x="486957" y="2413942"/>
                </a:lnTo>
                <a:lnTo>
                  <a:pt x="495660" y="2460091"/>
                </a:lnTo>
                <a:lnTo>
                  <a:pt x="506189" y="2505569"/>
                </a:lnTo>
                <a:lnTo>
                  <a:pt x="518502" y="2550335"/>
                </a:lnTo>
                <a:lnTo>
                  <a:pt x="532561" y="2594350"/>
                </a:lnTo>
                <a:lnTo>
                  <a:pt x="548326" y="2637575"/>
                </a:lnTo>
                <a:lnTo>
                  <a:pt x="565757" y="2679970"/>
                </a:lnTo>
                <a:lnTo>
                  <a:pt x="584814" y="2721494"/>
                </a:lnTo>
                <a:lnTo>
                  <a:pt x="605458" y="2762108"/>
                </a:lnTo>
                <a:lnTo>
                  <a:pt x="627648" y="2801772"/>
                </a:lnTo>
                <a:lnTo>
                  <a:pt x="651344" y="2840447"/>
                </a:lnTo>
                <a:lnTo>
                  <a:pt x="676508" y="2878092"/>
                </a:lnTo>
                <a:lnTo>
                  <a:pt x="703099" y="2914668"/>
                </a:lnTo>
                <a:lnTo>
                  <a:pt x="731078" y="2950136"/>
                </a:lnTo>
                <a:lnTo>
                  <a:pt x="760404" y="2984454"/>
                </a:lnTo>
                <a:lnTo>
                  <a:pt x="791038" y="3017584"/>
                </a:lnTo>
                <a:lnTo>
                  <a:pt x="822941" y="3049486"/>
                </a:lnTo>
                <a:lnTo>
                  <a:pt x="856071" y="3080120"/>
                </a:lnTo>
                <a:lnTo>
                  <a:pt x="890391" y="3109445"/>
                </a:lnTo>
                <a:lnTo>
                  <a:pt x="925859" y="3137424"/>
                </a:lnTo>
                <a:lnTo>
                  <a:pt x="962436" y="3164014"/>
                </a:lnTo>
                <a:lnTo>
                  <a:pt x="1000082" y="3189178"/>
                </a:lnTo>
                <a:lnTo>
                  <a:pt x="1038758" y="3212874"/>
                </a:lnTo>
                <a:lnTo>
                  <a:pt x="1078423" y="3235064"/>
                </a:lnTo>
                <a:lnTo>
                  <a:pt x="1119039" y="3255707"/>
                </a:lnTo>
                <a:lnTo>
                  <a:pt x="1160564" y="3274764"/>
                </a:lnTo>
                <a:lnTo>
                  <a:pt x="1202960" y="3292195"/>
                </a:lnTo>
                <a:lnTo>
                  <a:pt x="1246186" y="3307960"/>
                </a:lnTo>
                <a:lnTo>
                  <a:pt x="1290203" y="3322019"/>
                </a:lnTo>
                <a:lnTo>
                  <a:pt x="1334971" y="3334332"/>
                </a:lnTo>
                <a:lnTo>
                  <a:pt x="1380451" y="3344861"/>
                </a:lnTo>
                <a:lnTo>
                  <a:pt x="1426601" y="3353564"/>
                </a:lnTo>
                <a:lnTo>
                  <a:pt x="1473384" y="3360403"/>
                </a:lnTo>
                <a:lnTo>
                  <a:pt x="1520758" y="3365337"/>
                </a:lnTo>
                <a:lnTo>
                  <a:pt x="1568684" y="3368326"/>
                </a:lnTo>
                <a:lnTo>
                  <a:pt x="1617123" y="3369331"/>
                </a:lnTo>
                <a:lnTo>
                  <a:pt x="4921944" y="3369331"/>
                </a:lnTo>
                <a:lnTo>
                  <a:pt x="4970383" y="3368326"/>
                </a:lnTo>
                <a:lnTo>
                  <a:pt x="5018309" y="3365337"/>
                </a:lnTo>
                <a:lnTo>
                  <a:pt x="5065683" y="3360403"/>
                </a:lnTo>
                <a:lnTo>
                  <a:pt x="5112466" y="3353564"/>
                </a:lnTo>
                <a:lnTo>
                  <a:pt x="5158616" y="3344861"/>
                </a:lnTo>
                <a:lnTo>
                  <a:pt x="5204096" y="3334332"/>
                </a:lnTo>
                <a:lnTo>
                  <a:pt x="5248864" y="3322019"/>
                </a:lnTo>
                <a:lnTo>
                  <a:pt x="5292881" y="3307960"/>
                </a:lnTo>
                <a:lnTo>
                  <a:pt x="5336107" y="3292195"/>
                </a:lnTo>
                <a:lnTo>
                  <a:pt x="5378503" y="3274764"/>
                </a:lnTo>
                <a:lnTo>
                  <a:pt x="5420028" y="3255707"/>
                </a:lnTo>
                <a:lnTo>
                  <a:pt x="5460644" y="3235064"/>
                </a:lnTo>
                <a:lnTo>
                  <a:pt x="5500309" y="3212874"/>
                </a:lnTo>
                <a:lnTo>
                  <a:pt x="5538985" y="3189178"/>
                </a:lnTo>
                <a:lnTo>
                  <a:pt x="5576631" y="3164014"/>
                </a:lnTo>
                <a:lnTo>
                  <a:pt x="5613208" y="3137424"/>
                </a:lnTo>
                <a:lnTo>
                  <a:pt x="5648676" y="3109445"/>
                </a:lnTo>
                <a:lnTo>
                  <a:pt x="5682995" y="3080120"/>
                </a:lnTo>
                <a:lnTo>
                  <a:pt x="5716126" y="3049486"/>
                </a:lnTo>
                <a:lnTo>
                  <a:pt x="5748028" y="3017584"/>
                </a:lnTo>
                <a:lnTo>
                  <a:pt x="5778663" y="2984454"/>
                </a:lnTo>
                <a:lnTo>
                  <a:pt x="5807989" y="2950136"/>
                </a:lnTo>
                <a:lnTo>
                  <a:pt x="5835968" y="2914668"/>
                </a:lnTo>
                <a:lnTo>
                  <a:pt x="5862559" y="2878092"/>
                </a:lnTo>
                <a:lnTo>
                  <a:pt x="5887722" y="2840447"/>
                </a:lnTo>
                <a:lnTo>
                  <a:pt x="5911419" y="2801772"/>
                </a:lnTo>
                <a:lnTo>
                  <a:pt x="5933609" y="2762108"/>
                </a:lnTo>
                <a:lnTo>
                  <a:pt x="5954253" y="2721494"/>
                </a:lnTo>
                <a:lnTo>
                  <a:pt x="5973310" y="2679970"/>
                </a:lnTo>
                <a:lnTo>
                  <a:pt x="5990741" y="2637575"/>
                </a:lnTo>
                <a:lnTo>
                  <a:pt x="6006505" y="2594350"/>
                </a:lnTo>
                <a:lnTo>
                  <a:pt x="6020565" y="2550335"/>
                </a:lnTo>
                <a:lnTo>
                  <a:pt x="6032878" y="2505569"/>
                </a:lnTo>
                <a:lnTo>
                  <a:pt x="6043407" y="2460091"/>
                </a:lnTo>
                <a:lnTo>
                  <a:pt x="6052110" y="2413942"/>
                </a:lnTo>
                <a:lnTo>
                  <a:pt x="6058949" y="2367162"/>
                </a:lnTo>
                <a:lnTo>
                  <a:pt x="6063883" y="2319790"/>
                </a:lnTo>
                <a:lnTo>
                  <a:pt x="6066872" y="2271865"/>
                </a:lnTo>
                <a:lnTo>
                  <a:pt x="6067878" y="2223429"/>
                </a:lnTo>
                <a:lnTo>
                  <a:pt x="6067878" y="1145912"/>
                </a:lnTo>
                <a:lnTo>
                  <a:pt x="6066872" y="1097476"/>
                </a:lnTo>
                <a:lnTo>
                  <a:pt x="6063883" y="1049552"/>
                </a:lnTo>
                <a:lnTo>
                  <a:pt x="6058949" y="1002180"/>
                </a:lnTo>
                <a:lnTo>
                  <a:pt x="6052110" y="955399"/>
                </a:lnTo>
                <a:lnTo>
                  <a:pt x="6043407" y="909250"/>
                </a:lnTo>
                <a:lnTo>
                  <a:pt x="6032878" y="863772"/>
                </a:lnTo>
                <a:lnTo>
                  <a:pt x="6020565" y="819006"/>
                </a:lnTo>
                <a:lnTo>
                  <a:pt x="6006505" y="774990"/>
                </a:lnTo>
                <a:lnTo>
                  <a:pt x="5990741" y="731765"/>
                </a:lnTo>
                <a:lnTo>
                  <a:pt x="5973310" y="689370"/>
                </a:lnTo>
                <a:lnTo>
                  <a:pt x="5954253" y="647846"/>
                </a:lnTo>
                <a:lnTo>
                  <a:pt x="5933609" y="607231"/>
                </a:lnTo>
                <a:lnTo>
                  <a:pt x="5911419" y="567566"/>
                </a:lnTo>
                <a:lnTo>
                  <a:pt x="5887722" y="528891"/>
                </a:lnTo>
                <a:lnTo>
                  <a:pt x="5862559" y="491246"/>
                </a:lnTo>
                <a:lnTo>
                  <a:pt x="5835968" y="454669"/>
                </a:lnTo>
                <a:lnTo>
                  <a:pt x="5807989" y="419201"/>
                </a:lnTo>
                <a:lnTo>
                  <a:pt x="5778663" y="384883"/>
                </a:lnTo>
                <a:lnTo>
                  <a:pt x="5748028" y="351752"/>
                </a:lnTo>
                <a:lnTo>
                  <a:pt x="5716126" y="319850"/>
                </a:lnTo>
                <a:lnTo>
                  <a:pt x="5682995" y="289216"/>
                </a:lnTo>
                <a:lnTo>
                  <a:pt x="5648676" y="259890"/>
                </a:lnTo>
                <a:lnTo>
                  <a:pt x="5613208" y="231911"/>
                </a:lnTo>
                <a:lnTo>
                  <a:pt x="5576631" y="205320"/>
                </a:lnTo>
                <a:lnTo>
                  <a:pt x="5538985" y="180156"/>
                </a:lnTo>
                <a:lnTo>
                  <a:pt x="5500309" y="156459"/>
                </a:lnTo>
                <a:lnTo>
                  <a:pt x="5460644" y="134269"/>
                </a:lnTo>
                <a:lnTo>
                  <a:pt x="5420028" y="113626"/>
                </a:lnTo>
                <a:lnTo>
                  <a:pt x="5378503" y="94569"/>
                </a:lnTo>
                <a:lnTo>
                  <a:pt x="5336107" y="77138"/>
                </a:lnTo>
                <a:lnTo>
                  <a:pt x="5292881" y="61372"/>
                </a:lnTo>
                <a:lnTo>
                  <a:pt x="5248864" y="47313"/>
                </a:lnTo>
                <a:lnTo>
                  <a:pt x="5204096" y="34999"/>
                </a:lnTo>
                <a:lnTo>
                  <a:pt x="5158616" y="24471"/>
                </a:lnTo>
                <a:lnTo>
                  <a:pt x="5112466" y="15767"/>
                </a:lnTo>
                <a:lnTo>
                  <a:pt x="5065683" y="8928"/>
                </a:lnTo>
                <a:lnTo>
                  <a:pt x="5018309" y="3994"/>
                </a:lnTo>
                <a:lnTo>
                  <a:pt x="4970383" y="1005"/>
                </a:lnTo>
                <a:lnTo>
                  <a:pt x="492194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489536" y="5243684"/>
            <a:ext cx="4596765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indent="-7620" algn="ctr">
              <a:lnSpc>
                <a:spcPct val="102000"/>
              </a:lnSpc>
              <a:spcBef>
                <a:spcPts val="15"/>
              </a:spcBef>
            </a:pPr>
            <a:r>
              <a:rPr sz="3300" b="1" spc="-135" dirty="0">
                <a:solidFill>
                  <a:srgbClr val="FFFFFF"/>
                </a:solidFill>
                <a:latin typeface="Verdana"/>
                <a:cs typeface="Verdana"/>
              </a:rPr>
              <a:t>Perfect </a:t>
            </a:r>
            <a:r>
              <a:rPr sz="3300" b="1" spc="-215" dirty="0">
                <a:solidFill>
                  <a:srgbClr val="FFFFFF"/>
                </a:solidFill>
                <a:latin typeface="Verdana"/>
                <a:cs typeface="Verdana"/>
              </a:rPr>
              <a:t>use </a:t>
            </a:r>
            <a:r>
              <a:rPr sz="3300" b="1" spc="-114" dirty="0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thumbnails </a:t>
            </a:r>
            <a:r>
              <a:rPr sz="3300" b="1" spc="-215" dirty="0">
                <a:solidFill>
                  <a:srgbClr val="FFFFFF"/>
                </a:solidFill>
                <a:latin typeface="Verdana"/>
                <a:cs typeface="Verdana"/>
              </a:rPr>
              <a:t>allows</a:t>
            </a:r>
            <a:r>
              <a:rPr sz="3300" b="1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for  </a:t>
            </a:r>
            <a:r>
              <a:rPr sz="3300" b="1" spc="-240" dirty="0">
                <a:solidFill>
                  <a:srgbClr val="FFFFFF"/>
                </a:solidFill>
                <a:latin typeface="Verdana"/>
                <a:cs typeface="Verdana"/>
              </a:rPr>
              <a:t>news</a:t>
            </a:r>
            <a:r>
              <a:rPr sz="33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95" dirty="0">
                <a:solidFill>
                  <a:srgbClr val="FFFFFF"/>
                </a:solidFill>
                <a:latin typeface="Verdana"/>
                <a:cs typeface="Verdana"/>
              </a:rPr>
              <a:t>snacking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08798" y="788018"/>
            <a:ext cx="7798992" cy="105205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5097" y="935962"/>
            <a:ext cx="7321686" cy="10372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5089" y="935962"/>
            <a:ext cx="7245350" cy="10372725"/>
          </a:xfrm>
          <a:custGeom>
            <a:avLst/>
            <a:gdLst/>
            <a:ahLst/>
            <a:cxnLst/>
            <a:rect l="l" t="t" r="r" b="b"/>
            <a:pathLst>
              <a:path w="7245350" h="10372725">
                <a:moveTo>
                  <a:pt x="0" y="566389"/>
                </a:moveTo>
                <a:lnTo>
                  <a:pt x="6314773" y="0"/>
                </a:lnTo>
                <a:lnTo>
                  <a:pt x="7245120" y="10372593"/>
                </a:lnTo>
              </a:path>
            </a:pathLst>
          </a:custGeom>
          <a:ln w="20941">
            <a:solidFill>
              <a:srgbClr val="F3F7F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56586" y="6371879"/>
            <a:ext cx="6193528" cy="34949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19412" y="6329995"/>
            <a:ext cx="6068060" cy="3369945"/>
          </a:xfrm>
          <a:custGeom>
            <a:avLst/>
            <a:gdLst/>
            <a:ahLst/>
            <a:cxnLst/>
            <a:rect l="l" t="t" r="r" b="b"/>
            <a:pathLst>
              <a:path w="6068059" h="3369945">
                <a:moveTo>
                  <a:pt x="4921933" y="0"/>
                </a:moveTo>
                <a:lnTo>
                  <a:pt x="1617113" y="0"/>
                </a:lnTo>
                <a:lnTo>
                  <a:pt x="1566063" y="1124"/>
                </a:lnTo>
                <a:lnTo>
                  <a:pt x="1515595" y="4466"/>
                </a:lnTo>
                <a:lnTo>
                  <a:pt x="1465754" y="9976"/>
                </a:lnTo>
                <a:lnTo>
                  <a:pt x="1416586" y="17606"/>
                </a:lnTo>
                <a:lnTo>
                  <a:pt x="1368135" y="27308"/>
                </a:lnTo>
                <a:lnTo>
                  <a:pt x="1320447" y="39035"/>
                </a:lnTo>
                <a:lnTo>
                  <a:pt x="1273567" y="52736"/>
                </a:lnTo>
                <a:lnTo>
                  <a:pt x="1227542" y="68365"/>
                </a:lnTo>
                <a:lnTo>
                  <a:pt x="1182416" y="85873"/>
                </a:lnTo>
                <a:lnTo>
                  <a:pt x="1138235" y="105211"/>
                </a:lnTo>
                <a:lnTo>
                  <a:pt x="1095045" y="126331"/>
                </a:lnTo>
                <a:lnTo>
                  <a:pt x="1052890" y="149186"/>
                </a:lnTo>
                <a:lnTo>
                  <a:pt x="1011816" y="173726"/>
                </a:lnTo>
                <a:lnTo>
                  <a:pt x="971870" y="199903"/>
                </a:lnTo>
                <a:lnTo>
                  <a:pt x="933095" y="227670"/>
                </a:lnTo>
                <a:lnTo>
                  <a:pt x="895537" y="256977"/>
                </a:lnTo>
                <a:lnTo>
                  <a:pt x="859243" y="287777"/>
                </a:lnTo>
                <a:lnTo>
                  <a:pt x="824257" y="320021"/>
                </a:lnTo>
                <a:lnTo>
                  <a:pt x="0" y="352083"/>
                </a:lnTo>
                <a:lnTo>
                  <a:pt x="502602" y="882821"/>
                </a:lnTo>
                <a:lnTo>
                  <a:pt x="491700" y="933956"/>
                </a:lnTo>
                <a:lnTo>
                  <a:pt x="482955" y="985858"/>
                </a:lnTo>
                <a:lnTo>
                  <a:pt x="476520" y="1038502"/>
                </a:lnTo>
                <a:lnTo>
                  <a:pt x="472547" y="1091862"/>
                </a:lnTo>
                <a:lnTo>
                  <a:pt x="471189" y="1145912"/>
                </a:lnTo>
                <a:lnTo>
                  <a:pt x="471189" y="2223429"/>
                </a:lnTo>
                <a:lnTo>
                  <a:pt x="472195" y="2271865"/>
                </a:lnTo>
                <a:lnTo>
                  <a:pt x="475184" y="2319790"/>
                </a:lnTo>
                <a:lnTo>
                  <a:pt x="480118" y="2367162"/>
                </a:lnTo>
                <a:lnTo>
                  <a:pt x="486957" y="2413942"/>
                </a:lnTo>
                <a:lnTo>
                  <a:pt x="495660" y="2460091"/>
                </a:lnTo>
                <a:lnTo>
                  <a:pt x="506189" y="2505569"/>
                </a:lnTo>
                <a:lnTo>
                  <a:pt x="518503" y="2550335"/>
                </a:lnTo>
                <a:lnTo>
                  <a:pt x="532562" y="2594350"/>
                </a:lnTo>
                <a:lnTo>
                  <a:pt x="548328" y="2637575"/>
                </a:lnTo>
                <a:lnTo>
                  <a:pt x="565759" y="2679970"/>
                </a:lnTo>
                <a:lnTo>
                  <a:pt x="584816" y="2721494"/>
                </a:lnTo>
                <a:lnTo>
                  <a:pt x="605459" y="2762108"/>
                </a:lnTo>
                <a:lnTo>
                  <a:pt x="627650" y="2801772"/>
                </a:lnTo>
                <a:lnTo>
                  <a:pt x="651347" y="2840447"/>
                </a:lnTo>
                <a:lnTo>
                  <a:pt x="676511" y="2878092"/>
                </a:lnTo>
                <a:lnTo>
                  <a:pt x="703102" y="2914668"/>
                </a:lnTo>
                <a:lnTo>
                  <a:pt x="731080" y="2950136"/>
                </a:lnTo>
                <a:lnTo>
                  <a:pt x="760407" y="2984454"/>
                </a:lnTo>
                <a:lnTo>
                  <a:pt x="791041" y="3017584"/>
                </a:lnTo>
                <a:lnTo>
                  <a:pt x="822943" y="3049486"/>
                </a:lnTo>
                <a:lnTo>
                  <a:pt x="856074" y="3080120"/>
                </a:lnTo>
                <a:lnTo>
                  <a:pt x="890393" y="3109445"/>
                </a:lnTo>
                <a:lnTo>
                  <a:pt x="925861" y="3137424"/>
                </a:lnTo>
                <a:lnTo>
                  <a:pt x="962438" y="3164014"/>
                </a:lnTo>
                <a:lnTo>
                  <a:pt x="1000084" y="3189178"/>
                </a:lnTo>
                <a:lnTo>
                  <a:pt x="1038759" y="3212874"/>
                </a:lnTo>
                <a:lnTo>
                  <a:pt x="1078424" y="3235064"/>
                </a:lnTo>
                <a:lnTo>
                  <a:pt x="1119039" y="3255707"/>
                </a:lnTo>
                <a:lnTo>
                  <a:pt x="1160564" y="3274764"/>
                </a:lnTo>
                <a:lnTo>
                  <a:pt x="1202959" y="3292195"/>
                </a:lnTo>
                <a:lnTo>
                  <a:pt x="1246185" y="3307960"/>
                </a:lnTo>
                <a:lnTo>
                  <a:pt x="1290201" y="3322019"/>
                </a:lnTo>
                <a:lnTo>
                  <a:pt x="1334968" y="3334332"/>
                </a:lnTo>
                <a:lnTo>
                  <a:pt x="1380447" y="3344861"/>
                </a:lnTo>
                <a:lnTo>
                  <a:pt x="1426596" y="3353564"/>
                </a:lnTo>
                <a:lnTo>
                  <a:pt x="1473378" y="3360403"/>
                </a:lnTo>
                <a:lnTo>
                  <a:pt x="1520751" y="3365337"/>
                </a:lnTo>
                <a:lnTo>
                  <a:pt x="1568675" y="3368326"/>
                </a:lnTo>
                <a:lnTo>
                  <a:pt x="1617113" y="3369331"/>
                </a:lnTo>
                <a:lnTo>
                  <a:pt x="4921933" y="3369331"/>
                </a:lnTo>
                <a:lnTo>
                  <a:pt x="4970372" y="3368326"/>
                </a:lnTo>
                <a:lnTo>
                  <a:pt x="5018298" y="3365337"/>
                </a:lnTo>
                <a:lnTo>
                  <a:pt x="5065673" y="3360403"/>
                </a:lnTo>
                <a:lnTo>
                  <a:pt x="5112455" y="3353564"/>
                </a:lnTo>
                <a:lnTo>
                  <a:pt x="5158606" y="3344861"/>
                </a:lnTo>
                <a:lnTo>
                  <a:pt x="5204085" y="3334332"/>
                </a:lnTo>
                <a:lnTo>
                  <a:pt x="5248853" y="3322019"/>
                </a:lnTo>
                <a:lnTo>
                  <a:pt x="5292870" y="3307960"/>
                </a:lnTo>
                <a:lnTo>
                  <a:pt x="5336097" y="3292195"/>
                </a:lnTo>
                <a:lnTo>
                  <a:pt x="5378492" y="3274764"/>
                </a:lnTo>
                <a:lnTo>
                  <a:pt x="5420018" y="3255707"/>
                </a:lnTo>
                <a:lnTo>
                  <a:pt x="5460633" y="3235064"/>
                </a:lnTo>
                <a:lnTo>
                  <a:pt x="5500299" y="3212874"/>
                </a:lnTo>
                <a:lnTo>
                  <a:pt x="5538974" y="3189178"/>
                </a:lnTo>
                <a:lnTo>
                  <a:pt x="5576621" y="3164014"/>
                </a:lnTo>
                <a:lnTo>
                  <a:pt x="5613198" y="3137424"/>
                </a:lnTo>
                <a:lnTo>
                  <a:pt x="5648666" y="3109445"/>
                </a:lnTo>
                <a:lnTo>
                  <a:pt x="5682985" y="3080120"/>
                </a:lnTo>
                <a:lnTo>
                  <a:pt x="5716116" y="3049486"/>
                </a:lnTo>
                <a:lnTo>
                  <a:pt x="5748018" y="3017584"/>
                </a:lnTo>
                <a:lnTo>
                  <a:pt x="5778652" y="2984454"/>
                </a:lnTo>
                <a:lnTo>
                  <a:pt x="5807978" y="2950136"/>
                </a:lnTo>
                <a:lnTo>
                  <a:pt x="5835957" y="2914668"/>
                </a:lnTo>
                <a:lnTo>
                  <a:pt x="5862548" y="2878092"/>
                </a:lnTo>
                <a:lnTo>
                  <a:pt x="5887712" y="2840447"/>
                </a:lnTo>
                <a:lnTo>
                  <a:pt x="5911409" y="2801772"/>
                </a:lnTo>
                <a:lnTo>
                  <a:pt x="5933599" y="2762108"/>
                </a:lnTo>
                <a:lnTo>
                  <a:pt x="5954242" y="2721494"/>
                </a:lnTo>
                <a:lnTo>
                  <a:pt x="5973299" y="2679970"/>
                </a:lnTo>
                <a:lnTo>
                  <a:pt x="5990730" y="2637575"/>
                </a:lnTo>
                <a:lnTo>
                  <a:pt x="6006495" y="2594350"/>
                </a:lnTo>
                <a:lnTo>
                  <a:pt x="6020554" y="2550335"/>
                </a:lnTo>
                <a:lnTo>
                  <a:pt x="6032868" y="2505569"/>
                </a:lnTo>
                <a:lnTo>
                  <a:pt x="6043396" y="2460091"/>
                </a:lnTo>
                <a:lnTo>
                  <a:pt x="6052100" y="2413942"/>
                </a:lnTo>
                <a:lnTo>
                  <a:pt x="6058938" y="2367162"/>
                </a:lnTo>
                <a:lnTo>
                  <a:pt x="6063872" y="2319790"/>
                </a:lnTo>
                <a:lnTo>
                  <a:pt x="6066862" y="2271865"/>
                </a:lnTo>
                <a:lnTo>
                  <a:pt x="6067867" y="2223429"/>
                </a:lnTo>
                <a:lnTo>
                  <a:pt x="6067867" y="1145912"/>
                </a:lnTo>
                <a:lnTo>
                  <a:pt x="6066862" y="1097475"/>
                </a:lnTo>
                <a:lnTo>
                  <a:pt x="6063872" y="1049550"/>
                </a:lnTo>
                <a:lnTo>
                  <a:pt x="6058938" y="1002177"/>
                </a:lnTo>
                <a:lnTo>
                  <a:pt x="6052100" y="955396"/>
                </a:lnTo>
                <a:lnTo>
                  <a:pt x="6043396" y="909247"/>
                </a:lnTo>
                <a:lnTo>
                  <a:pt x="6032868" y="863769"/>
                </a:lnTo>
                <a:lnTo>
                  <a:pt x="6020554" y="819002"/>
                </a:lnTo>
                <a:lnTo>
                  <a:pt x="6006495" y="774986"/>
                </a:lnTo>
                <a:lnTo>
                  <a:pt x="5990730" y="731760"/>
                </a:lnTo>
                <a:lnTo>
                  <a:pt x="5973299" y="689366"/>
                </a:lnTo>
                <a:lnTo>
                  <a:pt x="5954242" y="647841"/>
                </a:lnTo>
                <a:lnTo>
                  <a:pt x="5933599" y="607227"/>
                </a:lnTo>
                <a:lnTo>
                  <a:pt x="5911409" y="567562"/>
                </a:lnTo>
                <a:lnTo>
                  <a:pt x="5887712" y="528887"/>
                </a:lnTo>
                <a:lnTo>
                  <a:pt x="5862548" y="491241"/>
                </a:lnTo>
                <a:lnTo>
                  <a:pt x="5835957" y="454665"/>
                </a:lnTo>
                <a:lnTo>
                  <a:pt x="5807978" y="419197"/>
                </a:lnTo>
                <a:lnTo>
                  <a:pt x="5778652" y="384878"/>
                </a:lnTo>
                <a:lnTo>
                  <a:pt x="5748018" y="351748"/>
                </a:lnTo>
                <a:lnTo>
                  <a:pt x="5716116" y="319846"/>
                </a:lnTo>
                <a:lnTo>
                  <a:pt x="5682985" y="289212"/>
                </a:lnTo>
                <a:lnTo>
                  <a:pt x="5648666" y="259886"/>
                </a:lnTo>
                <a:lnTo>
                  <a:pt x="5613198" y="231908"/>
                </a:lnTo>
                <a:lnTo>
                  <a:pt x="5576621" y="205317"/>
                </a:lnTo>
                <a:lnTo>
                  <a:pt x="5538974" y="180154"/>
                </a:lnTo>
                <a:lnTo>
                  <a:pt x="5500299" y="156457"/>
                </a:lnTo>
                <a:lnTo>
                  <a:pt x="5460633" y="134267"/>
                </a:lnTo>
                <a:lnTo>
                  <a:pt x="5420018" y="113624"/>
                </a:lnTo>
                <a:lnTo>
                  <a:pt x="5378492" y="94567"/>
                </a:lnTo>
                <a:lnTo>
                  <a:pt x="5336097" y="77136"/>
                </a:lnTo>
                <a:lnTo>
                  <a:pt x="5292870" y="61371"/>
                </a:lnTo>
                <a:lnTo>
                  <a:pt x="5248853" y="47312"/>
                </a:lnTo>
                <a:lnTo>
                  <a:pt x="5204085" y="34999"/>
                </a:lnTo>
                <a:lnTo>
                  <a:pt x="5158606" y="24470"/>
                </a:lnTo>
                <a:lnTo>
                  <a:pt x="5112455" y="15767"/>
                </a:lnTo>
                <a:lnTo>
                  <a:pt x="5065673" y="8928"/>
                </a:lnTo>
                <a:lnTo>
                  <a:pt x="5018298" y="3994"/>
                </a:lnTo>
                <a:lnTo>
                  <a:pt x="4970372" y="1005"/>
                </a:lnTo>
                <a:lnTo>
                  <a:pt x="4921933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217355" y="6667724"/>
            <a:ext cx="4745990" cy="25806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indent="-1270" algn="ctr">
              <a:lnSpc>
                <a:spcPct val="102000"/>
              </a:lnSpc>
              <a:spcBef>
                <a:spcPts val="15"/>
              </a:spcBef>
            </a:pPr>
            <a:r>
              <a:rPr sz="3300" b="1" spc="-140" dirty="0">
                <a:solidFill>
                  <a:srgbClr val="FFFFFF"/>
                </a:solidFill>
                <a:latin typeface="Verdana"/>
                <a:cs typeface="Verdana"/>
              </a:rPr>
              <a:t>Compated </a:t>
            </a:r>
            <a:r>
              <a:rPr sz="3300" b="1" spc="-100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TechCrunch,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can 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easily </a:t>
            </a:r>
            <a:r>
              <a:rPr sz="3300" b="1" spc="-185" dirty="0">
                <a:solidFill>
                  <a:srgbClr val="FFFFFF"/>
                </a:solidFill>
                <a:latin typeface="Verdana"/>
                <a:cs typeface="Verdana"/>
              </a:rPr>
              <a:t>see </a:t>
            </a:r>
            <a:r>
              <a:rPr sz="3300" b="1" spc="-155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3300" b="1" spc="-210" dirty="0">
                <a:solidFill>
                  <a:srgbClr val="FFFFFF"/>
                </a:solidFill>
                <a:latin typeface="Verdana"/>
                <a:cs typeface="Verdana"/>
              </a:rPr>
              <a:t>it’s  </a:t>
            </a:r>
            <a:r>
              <a:rPr sz="3300" b="1" spc="-140" dirty="0">
                <a:solidFill>
                  <a:srgbClr val="FFFFFF"/>
                </a:solidFill>
                <a:latin typeface="Verdana"/>
                <a:cs typeface="Verdana"/>
              </a:rPr>
              <a:t>better </a:t>
            </a:r>
            <a:r>
              <a:rPr sz="3300" b="1" spc="-220" dirty="0">
                <a:solidFill>
                  <a:srgbClr val="FFFFFF"/>
                </a:solidFill>
                <a:latin typeface="Verdana"/>
                <a:cs typeface="Verdana"/>
              </a:rPr>
              <a:t>UX </a:t>
            </a:r>
            <a:r>
              <a:rPr sz="3300" b="1" spc="-10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300" b="1" spc="-220" dirty="0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sz="3300" b="1" spc="-6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50" dirty="0">
                <a:solidFill>
                  <a:srgbClr val="FFFFFF"/>
                </a:solidFill>
                <a:latin typeface="Verdana"/>
                <a:cs typeface="Verdana"/>
              </a:rPr>
              <a:t>text  </a:t>
            </a:r>
            <a:r>
              <a:rPr sz="3300" b="1" spc="-18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33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thumbnails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92951" y="4175600"/>
            <a:ext cx="6193528" cy="3494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55776" y="4133717"/>
            <a:ext cx="6068060" cy="3369945"/>
          </a:xfrm>
          <a:custGeom>
            <a:avLst/>
            <a:gdLst/>
            <a:ahLst/>
            <a:cxnLst/>
            <a:rect l="l" t="t" r="r" b="b"/>
            <a:pathLst>
              <a:path w="6068059" h="3369945">
                <a:moveTo>
                  <a:pt x="4922049" y="0"/>
                </a:moveTo>
                <a:lnTo>
                  <a:pt x="1617123" y="0"/>
                </a:lnTo>
                <a:lnTo>
                  <a:pt x="1566074" y="1124"/>
                </a:lnTo>
                <a:lnTo>
                  <a:pt x="1515608" y="4465"/>
                </a:lnTo>
                <a:lnTo>
                  <a:pt x="1465769" y="9976"/>
                </a:lnTo>
                <a:lnTo>
                  <a:pt x="1416603" y="17606"/>
                </a:lnTo>
                <a:lnTo>
                  <a:pt x="1368156" y="27308"/>
                </a:lnTo>
                <a:lnTo>
                  <a:pt x="1320471" y="39034"/>
                </a:lnTo>
                <a:lnTo>
                  <a:pt x="1273595" y="52736"/>
                </a:lnTo>
                <a:lnTo>
                  <a:pt x="1227573" y="68364"/>
                </a:lnTo>
                <a:lnTo>
                  <a:pt x="1182450" y="85871"/>
                </a:lnTo>
                <a:lnTo>
                  <a:pt x="1138272" y="105209"/>
                </a:lnTo>
                <a:lnTo>
                  <a:pt x="1095083" y="126329"/>
                </a:lnTo>
                <a:lnTo>
                  <a:pt x="1052928" y="149182"/>
                </a:lnTo>
                <a:lnTo>
                  <a:pt x="1011854" y="173722"/>
                </a:lnTo>
                <a:lnTo>
                  <a:pt x="971905" y="199898"/>
                </a:lnTo>
                <a:lnTo>
                  <a:pt x="933127" y="227664"/>
                </a:lnTo>
                <a:lnTo>
                  <a:pt x="895564" y="256970"/>
                </a:lnTo>
                <a:lnTo>
                  <a:pt x="859263" y="287768"/>
                </a:lnTo>
                <a:lnTo>
                  <a:pt x="824268" y="320011"/>
                </a:lnTo>
                <a:lnTo>
                  <a:pt x="0" y="352083"/>
                </a:lnTo>
                <a:lnTo>
                  <a:pt x="502602" y="882821"/>
                </a:lnTo>
                <a:lnTo>
                  <a:pt x="491696" y="933952"/>
                </a:lnTo>
                <a:lnTo>
                  <a:pt x="482950" y="985853"/>
                </a:lnTo>
                <a:lnTo>
                  <a:pt x="476517" y="1038497"/>
                </a:lnTo>
                <a:lnTo>
                  <a:pt x="472546" y="1091855"/>
                </a:lnTo>
                <a:lnTo>
                  <a:pt x="471189" y="1145902"/>
                </a:lnTo>
                <a:lnTo>
                  <a:pt x="471189" y="2223419"/>
                </a:lnTo>
                <a:lnTo>
                  <a:pt x="472195" y="2271856"/>
                </a:lnTo>
                <a:lnTo>
                  <a:pt x="475184" y="2319781"/>
                </a:lnTo>
                <a:lnTo>
                  <a:pt x="480118" y="2367154"/>
                </a:lnTo>
                <a:lnTo>
                  <a:pt x="486957" y="2413935"/>
                </a:lnTo>
                <a:lnTo>
                  <a:pt x="495660" y="2460084"/>
                </a:lnTo>
                <a:lnTo>
                  <a:pt x="506189" y="2505562"/>
                </a:lnTo>
                <a:lnTo>
                  <a:pt x="518502" y="2550329"/>
                </a:lnTo>
                <a:lnTo>
                  <a:pt x="532561" y="2594345"/>
                </a:lnTo>
                <a:lnTo>
                  <a:pt x="548326" y="2637571"/>
                </a:lnTo>
                <a:lnTo>
                  <a:pt x="565757" y="2679965"/>
                </a:lnTo>
                <a:lnTo>
                  <a:pt x="584814" y="2721490"/>
                </a:lnTo>
                <a:lnTo>
                  <a:pt x="605458" y="2762104"/>
                </a:lnTo>
                <a:lnTo>
                  <a:pt x="627648" y="2801769"/>
                </a:lnTo>
                <a:lnTo>
                  <a:pt x="651344" y="2840444"/>
                </a:lnTo>
                <a:lnTo>
                  <a:pt x="676508" y="2878090"/>
                </a:lnTo>
                <a:lnTo>
                  <a:pt x="703099" y="2914666"/>
                </a:lnTo>
                <a:lnTo>
                  <a:pt x="731078" y="2950134"/>
                </a:lnTo>
                <a:lnTo>
                  <a:pt x="760404" y="2984453"/>
                </a:lnTo>
                <a:lnTo>
                  <a:pt x="791038" y="3017583"/>
                </a:lnTo>
                <a:lnTo>
                  <a:pt x="822941" y="3049485"/>
                </a:lnTo>
                <a:lnTo>
                  <a:pt x="856071" y="3080119"/>
                </a:lnTo>
                <a:lnTo>
                  <a:pt x="890391" y="3109445"/>
                </a:lnTo>
                <a:lnTo>
                  <a:pt x="925859" y="3137423"/>
                </a:lnTo>
                <a:lnTo>
                  <a:pt x="962436" y="3164014"/>
                </a:lnTo>
                <a:lnTo>
                  <a:pt x="1000082" y="3189177"/>
                </a:lnTo>
                <a:lnTo>
                  <a:pt x="1038758" y="3212874"/>
                </a:lnTo>
                <a:lnTo>
                  <a:pt x="1078423" y="3235064"/>
                </a:lnTo>
                <a:lnTo>
                  <a:pt x="1119039" y="3255707"/>
                </a:lnTo>
                <a:lnTo>
                  <a:pt x="1160564" y="3274764"/>
                </a:lnTo>
                <a:lnTo>
                  <a:pt x="1202960" y="3292195"/>
                </a:lnTo>
                <a:lnTo>
                  <a:pt x="1246186" y="3307960"/>
                </a:lnTo>
                <a:lnTo>
                  <a:pt x="1290203" y="3322019"/>
                </a:lnTo>
                <a:lnTo>
                  <a:pt x="1334971" y="3334332"/>
                </a:lnTo>
                <a:lnTo>
                  <a:pt x="1380451" y="3344861"/>
                </a:lnTo>
                <a:lnTo>
                  <a:pt x="1426601" y="3353564"/>
                </a:lnTo>
                <a:lnTo>
                  <a:pt x="1473384" y="3360403"/>
                </a:lnTo>
                <a:lnTo>
                  <a:pt x="1520758" y="3365337"/>
                </a:lnTo>
                <a:lnTo>
                  <a:pt x="1568684" y="3368326"/>
                </a:lnTo>
                <a:lnTo>
                  <a:pt x="1617123" y="3369331"/>
                </a:lnTo>
                <a:lnTo>
                  <a:pt x="4922049" y="3369331"/>
                </a:lnTo>
                <a:lnTo>
                  <a:pt x="4970479" y="3368326"/>
                </a:lnTo>
                <a:lnTo>
                  <a:pt x="5018398" y="3365337"/>
                </a:lnTo>
                <a:lnTo>
                  <a:pt x="5065766" y="3360403"/>
                </a:lnTo>
                <a:lnTo>
                  <a:pt x="5112541" y="3353564"/>
                </a:lnTo>
                <a:lnTo>
                  <a:pt x="5158686" y="3344861"/>
                </a:lnTo>
                <a:lnTo>
                  <a:pt x="5204159" y="3334332"/>
                </a:lnTo>
                <a:lnTo>
                  <a:pt x="5248922" y="3322019"/>
                </a:lnTo>
                <a:lnTo>
                  <a:pt x="5292933" y="3307960"/>
                </a:lnTo>
                <a:lnTo>
                  <a:pt x="5336155" y="3292195"/>
                </a:lnTo>
                <a:lnTo>
                  <a:pt x="5378546" y="3274764"/>
                </a:lnTo>
                <a:lnTo>
                  <a:pt x="5420067" y="3255707"/>
                </a:lnTo>
                <a:lnTo>
                  <a:pt x="5460678" y="3235064"/>
                </a:lnTo>
                <a:lnTo>
                  <a:pt x="5500340" y="3212874"/>
                </a:lnTo>
                <a:lnTo>
                  <a:pt x="5539012" y="3189177"/>
                </a:lnTo>
                <a:lnTo>
                  <a:pt x="5576655" y="3164014"/>
                </a:lnTo>
                <a:lnTo>
                  <a:pt x="5613230" y="3137423"/>
                </a:lnTo>
                <a:lnTo>
                  <a:pt x="5648695" y="3109445"/>
                </a:lnTo>
                <a:lnTo>
                  <a:pt x="5683012" y="3080119"/>
                </a:lnTo>
                <a:lnTo>
                  <a:pt x="5716140" y="3049485"/>
                </a:lnTo>
                <a:lnTo>
                  <a:pt x="5748041" y="3017583"/>
                </a:lnTo>
                <a:lnTo>
                  <a:pt x="5778673" y="2984453"/>
                </a:lnTo>
                <a:lnTo>
                  <a:pt x="5807998" y="2950134"/>
                </a:lnTo>
                <a:lnTo>
                  <a:pt x="5835975" y="2914666"/>
                </a:lnTo>
                <a:lnTo>
                  <a:pt x="5862565" y="2878090"/>
                </a:lnTo>
                <a:lnTo>
                  <a:pt x="5887727" y="2840444"/>
                </a:lnTo>
                <a:lnTo>
                  <a:pt x="5911423" y="2801769"/>
                </a:lnTo>
                <a:lnTo>
                  <a:pt x="5933612" y="2762104"/>
                </a:lnTo>
                <a:lnTo>
                  <a:pt x="5954255" y="2721490"/>
                </a:lnTo>
                <a:lnTo>
                  <a:pt x="5973311" y="2679965"/>
                </a:lnTo>
                <a:lnTo>
                  <a:pt x="5990742" y="2637571"/>
                </a:lnTo>
                <a:lnTo>
                  <a:pt x="6006506" y="2594345"/>
                </a:lnTo>
                <a:lnTo>
                  <a:pt x="6020565" y="2550329"/>
                </a:lnTo>
                <a:lnTo>
                  <a:pt x="6032879" y="2505562"/>
                </a:lnTo>
                <a:lnTo>
                  <a:pt x="6043407" y="2460084"/>
                </a:lnTo>
                <a:lnTo>
                  <a:pt x="6052110" y="2413935"/>
                </a:lnTo>
                <a:lnTo>
                  <a:pt x="6058949" y="2367154"/>
                </a:lnTo>
                <a:lnTo>
                  <a:pt x="6063883" y="2319781"/>
                </a:lnTo>
                <a:lnTo>
                  <a:pt x="6066872" y="2271856"/>
                </a:lnTo>
                <a:lnTo>
                  <a:pt x="6067878" y="2223419"/>
                </a:lnTo>
                <a:lnTo>
                  <a:pt x="6067878" y="1145902"/>
                </a:lnTo>
                <a:lnTo>
                  <a:pt x="6066872" y="1097465"/>
                </a:lnTo>
                <a:lnTo>
                  <a:pt x="6063883" y="1049541"/>
                </a:lnTo>
                <a:lnTo>
                  <a:pt x="6058949" y="1002169"/>
                </a:lnTo>
                <a:lnTo>
                  <a:pt x="6052110" y="955389"/>
                </a:lnTo>
                <a:lnTo>
                  <a:pt x="6043407" y="909240"/>
                </a:lnTo>
                <a:lnTo>
                  <a:pt x="6032879" y="863762"/>
                </a:lnTo>
                <a:lnTo>
                  <a:pt x="6020565" y="818996"/>
                </a:lnTo>
                <a:lnTo>
                  <a:pt x="6006506" y="774981"/>
                </a:lnTo>
                <a:lnTo>
                  <a:pt x="5990742" y="731756"/>
                </a:lnTo>
                <a:lnTo>
                  <a:pt x="5973311" y="689361"/>
                </a:lnTo>
                <a:lnTo>
                  <a:pt x="5954255" y="647837"/>
                </a:lnTo>
                <a:lnTo>
                  <a:pt x="5933612" y="607223"/>
                </a:lnTo>
                <a:lnTo>
                  <a:pt x="5911423" y="567559"/>
                </a:lnTo>
                <a:lnTo>
                  <a:pt x="5887727" y="528884"/>
                </a:lnTo>
                <a:lnTo>
                  <a:pt x="5862565" y="491239"/>
                </a:lnTo>
                <a:lnTo>
                  <a:pt x="5835975" y="454662"/>
                </a:lnTo>
                <a:lnTo>
                  <a:pt x="5807998" y="419195"/>
                </a:lnTo>
                <a:lnTo>
                  <a:pt x="5778673" y="384877"/>
                </a:lnTo>
                <a:lnTo>
                  <a:pt x="5748041" y="351747"/>
                </a:lnTo>
                <a:lnTo>
                  <a:pt x="5716140" y="319845"/>
                </a:lnTo>
                <a:lnTo>
                  <a:pt x="5683012" y="289211"/>
                </a:lnTo>
                <a:lnTo>
                  <a:pt x="5648695" y="259886"/>
                </a:lnTo>
                <a:lnTo>
                  <a:pt x="5613230" y="231907"/>
                </a:lnTo>
                <a:lnTo>
                  <a:pt x="5576655" y="205317"/>
                </a:lnTo>
                <a:lnTo>
                  <a:pt x="5539012" y="180153"/>
                </a:lnTo>
                <a:lnTo>
                  <a:pt x="5500340" y="156457"/>
                </a:lnTo>
                <a:lnTo>
                  <a:pt x="5460678" y="134267"/>
                </a:lnTo>
                <a:lnTo>
                  <a:pt x="5420067" y="113624"/>
                </a:lnTo>
                <a:lnTo>
                  <a:pt x="5378546" y="94567"/>
                </a:lnTo>
                <a:lnTo>
                  <a:pt x="5336155" y="77136"/>
                </a:lnTo>
                <a:lnTo>
                  <a:pt x="5292933" y="61371"/>
                </a:lnTo>
                <a:lnTo>
                  <a:pt x="5248922" y="47312"/>
                </a:lnTo>
                <a:lnTo>
                  <a:pt x="5204159" y="34999"/>
                </a:lnTo>
                <a:lnTo>
                  <a:pt x="5158686" y="24470"/>
                </a:lnTo>
                <a:lnTo>
                  <a:pt x="5112541" y="15767"/>
                </a:lnTo>
                <a:lnTo>
                  <a:pt x="5065766" y="8928"/>
                </a:lnTo>
                <a:lnTo>
                  <a:pt x="5018398" y="3994"/>
                </a:lnTo>
                <a:lnTo>
                  <a:pt x="4970479" y="1005"/>
                </a:lnTo>
                <a:lnTo>
                  <a:pt x="4922049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615188" y="4699198"/>
            <a:ext cx="4225925" cy="20675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1270" algn="ctr">
              <a:lnSpc>
                <a:spcPct val="102000"/>
              </a:lnSpc>
              <a:spcBef>
                <a:spcPts val="15"/>
              </a:spcBef>
            </a:pPr>
            <a:r>
              <a:rPr sz="3300" b="1" spc="-240" dirty="0">
                <a:solidFill>
                  <a:srgbClr val="FFFFFF"/>
                </a:solidFill>
                <a:latin typeface="Verdana"/>
                <a:cs typeface="Verdana"/>
              </a:rPr>
              <a:t>Where </a:t>
            </a:r>
            <a:r>
              <a:rPr sz="3300" b="1" spc="-120" dirty="0">
                <a:solidFill>
                  <a:srgbClr val="FFFFFF"/>
                </a:solidFill>
                <a:latin typeface="Verdana"/>
                <a:cs typeface="Verdana"/>
              </a:rPr>
              <a:t>do </a:t>
            </a:r>
            <a:r>
              <a:rPr sz="3300" b="1" spc="-170" dirty="0">
                <a:solidFill>
                  <a:srgbClr val="FFFFFF"/>
                </a:solidFill>
                <a:latin typeface="Verdana"/>
                <a:cs typeface="Verdana"/>
              </a:rPr>
              <a:t>these 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teasers </a:t>
            </a:r>
            <a:r>
              <a:rPr sz="3300" b="1" spc="-150" dirty="0">
                <a:solidFill>
                  <a:srgbClr val="FFFFFF"/>
                </a:solidFill>
                <a:latin typeface="Verdana"/>
                <a:cs typeface="Verdana"/>
              </a:rPr>
              <a:t>come</a:t>
            </a:r>
            <a:r>
              <a:rPr sz="3300" b="1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15" dirty="0">
                <a:solidFill>
                  <a:srgbClr val="FFFFFF"/>
                </a:solidFill>
                <a:latin typeface="Verdana"/>
                <a:cs typeface="Verdana"/>
              </a:rPr>
              <a:t>from?  Let’s </a:t>
            </a:r>
            <a:r>
              <a:rPr sz="3300" b="1" spc="-220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3300" b="1" spc="-25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3300" b="1" spc="-170" dirty="0">
                <a:solidFill>
                  <a:srgbClr val="FFFFFF"/>
                </a:solidFill>
                <a:latin typeface="Verdana"/>
                <a:cs typeface="Verdana"/>
              </a:rPr>
              <a:t>look </a:t>
            </a:r>
            <a:r>
              <a:rPr sz="3300" b="1" spc="-160" dirty="0">
                <a:solidFill>
                  <a:srgbClr val="FFFFFF"/>
                </a:solidFill>
                <a:latin typeface="Verdana"/>
                <a:cs typeface="Verdana"/>
              </a:rPr>
              <a:t>at 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33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60" dirty="0">
                <a:solidFill>
                  <a:srgbClr val="FFFFFF"/>
                </a:solidFill>
                <a:latin typeface="Verdana"/>
                <a:cs typeface="Verdana"/>
              </a:rPr>
              <a:t>article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8178" y="6395302"/>
            <a:ext cx="2247900" cy="546735"/>
          </a:xfrm>
          <a:custGeom>
            <a:avLst/>
            <a:gdLst/>
            <a:ahLst/>
            <a:cxnLst/>
            <a:rect l="l" t="t" r="r" b="b"/>
            <a:pathLst>
              <a:path w="2247900" h="546734">
                <a:moveTo>
                  <a:pt x="0" y="0"/>
                </a:moveTo>
                <a:lnTo>
                  <a:pt x="2247711" y="0"/>
                </a:lnTo>
                <a:lnTo>
                  <a:pt x="2247711" y="546454"/>
                </a:lnTo>
                <a:lnTo>
                  <a:pt x="0" y="5464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92951" y="6272049"/>
            <a:ext cx="6193528" cy="3494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55776" y="6230166"/>
            <a:ext cx="6068060" cy="3369945"/>
          </a:xfrm>
          <a:custGeom>
            <a:avLst/>
            <a:gdLst/>
            <a:ahLst/>
            <a:cxnLst/>
            <a:rect l="l" t="t" r="r" b="b"/>
            <a:pathLst>
              <a:path w="6068059" h="3369945">
                <a:moveTo>
                  <a:pt x="4922049" y="0"/>
                </a:moveTo>
                <a:lnTo>
                  <a:pt x="1617123" y="0"/>
                </a:lnTo>
                <a:lnTo>
                  <a:pt x="1566074" y="1124"/>
                </a:lnTo>
                <a:lnTo>
                  <a:pt x="1515608" y="4465"/>
                </a:lnTo>
                <a:lnTo>
                  <a:pt x="1465769" y="9976"/>
                </a:lnTo>
                <a:lnTo>
                  <a:pt x="1416603" y="17606"/>
                </a:lnTo>
                <a:lnTo>
                  <a:pt x="1368156" y="27308"/>
                </a:lnTo>
                <a:lnTo>
                  <a:pt x="1320471" y="39034"/>
                </a:lnTo>
                <a:lnTo>
                  <a:pt x="1273595" y="52736"/>
                </a:lnTo>
                <a:lnTo>
                  <a:pt x="1227573" y="68364"/>
                </a:lnTo>
                <a:lnTo>
                  <a:pt x="1182450" y="85871"/>
                </a:lnTo>
                <a:lnTo>
                  <a:pt x="1138272" y="105209"/>
                </a:lnTo>
                <a:lnTo>
                  <a:pt x="1095083" y="126329"/>
                </a:lnTo>
                <a:lnTo>
                  <a:pt x="1052928" y="149182"/>
                </a:lnTo>
                <a:lnTo>
                  <a:pt x="1011854" y="173722"/>
                </a:lnTo>
                <a:lnTo>
                  <a:pt x="971905" y="199898"/>
                </a:lnTo>
                <a:lnTo>
                  <a:pt x="933127" y="227664"/>
                </a:lnTo>
                <a:lnTo>
                  <a:pt x="895564" y="256970"/>
                </a:lnTo>
                <a:lnTo>
                  <a:pt x="859263" y="287768"/>
                </a:lnTo>
                <a:lnTo>
                  <a:pt x="824268" y="320011"/>
                </a:lnTo>
                <a:lnTo>
                  <a:pt x="0" y="352083"/>
                </a:lnTo>
                <a:lnTo>
                  <a:pt x="502602" y="882821"/>
                </a:lnTo>
                <a:lnTo>
                  <a:pt x="491696" y="933956"/>
                </a:lnTo>
                <a:lnTo>
                  <a:pt x="482950" y="985858"/>
                </a:lnTo>
                <a:lnTo>
                  <a:pt x="476517" y="1038500"/>
                </a:lnTo>
                <a:lnTo>
                  <a:pt x="472546" y="1091856"/>
                </a:lnTo>
                <a:lnTo>
                  <a:pt x="471189" y="1145902"/>
                </a:lnTo>
                <a:lnTo>
                  <a:pt x="471189" y="2223429"/>
                </a:lnTo>
                <a:lnTo>
                  <a:pt x="472195" y="2271865"/>
                </a:lnTo>
                <a:lnTo>
                  <a:pt x="475184" y="2319790"/>
                </a:lnTo>
                <a:lnTo>
                  <a:pt x="480118" y="2367162"/>
                </a:lnTo>
                <a:lnTo>
                  <a:pt x="486957" y="2413942"/>
                </a:lnTo>
                <a:lnTo>
                  <a:pt x="495660" y="2460091"/>
                </a:lnTo>
                <a:lnTo>
                  <a:pt x="506189" y="2505569"/>
                </a:lnTo>
                <a:lnTo>
                  <a:pt x="518502" y="2550335"/>
                </a:lnTo>
                <a:lnTo>
                  <a:pt x="532561" y="2594350"/>
                </a:lnTo>
                <a:lnTo>
                  <a:pt x="548326" y="2637575"/>
                </a:lnTo>
                <a:lnTo>
                  <a:pt x="565757" y="2679970"/>
                </a:lnTo>
                <a:lnTo>
                  <a:pt x="584814" y="2721494"/>
                </a:lnTo>
                <a:lnTo>
                  <a:pt x="605458" y="2762108"/>
                </a:lnTo>
                <a:lnTo>
                  <a:pt x="627648" y="2801772"/>
                </a:lnTo>
                <a:lnTo>
                  <a:pt x="651344" y="2840447"/>
                </a:lnTo>
                <a:lnTo>
                  <a:pt x="676508" y="2878092"/>
                </a:lnTo>
                <a:lnTo>
                  <a:pt x="703099" y="2914668"/>
                </a:lnTo>
                <a:lnTo>
                  <a:pt x="731078" y="2950136"/>
                </a:lnTo>
                <a:lnTo>
                  <a:pt x="760404" y="2984454"/>
                </a:lnTo>
                <a:lnTo>
                  <a:pt x="791038" y="3017584"/>
                </a:lnTo>
                <a:lnTo>
                  <a:pt x="822941" y="3049486"/>
                </a:lnTo>
                <a:lnTo>
                  <a:pt x="856071" y="3080120"/>
                </a:lnTo>
                <a:lnTo>
                  <a:pt x="890391" y="3109445"/>
                </a:lnTo>
                <a:lnTo>
                  <a:pt x="925859" y="3137424"/>
                </a:lnTo>
                <a:lnTo>
                  <a:pt x="962436" y="3164014"/>
                </a:lnTo>
                <a:lnTo>
                  <a:pt x="1000082" y="3189178"/>
                </a:lnTo>
                <a:lnTo>
                  <a:pt x="1038758" y="3212874"/>
                </a:lnTo>
                <a:lnTo>
                  <a:pt x="1078423" y="3235064"/>
                </a:lnTo>
                <a:lnTo>
                  <a:pt x="1119039" y="3255707"/>
                </a:lnTo>
                <a:lnTo>
                  <a:pt x="1160564" y="3274764"/>
                </a:lnTo>
                <a:lnTo>
                  <a:pt x="1202960" y="3292195"/>
                </a:lnTo>
                <a:lnTo>
                  <a:pt x="1246186" y="3307960"/>
                </a:lnTo>
                <a:lnTo>
                  <a:pt x="1290203" y="3322019"/>
                </a:lnTo>
                <a:lnTo>
                  <a:pt x="1334971" y="3334332"/>
                </a:lnTo>
                <a:lnTo>
                  <a:pt x="1380451" y="3344861"/>
                </a:lnTo>
                <a:lnTo>
                  <a:pt x="1426601" y="3353564"/>
                </a:lnTo>
                <a:lnTo>
                  <a:pt x="1473384" y="3360403"/>
                </a:lnTo>
                <a:lnTo>
                  <a:pt x="1520758" y="3365337"/>
                </a:lnTo>
                <a:lnTo>
                  <a:pt x="1568684" y="3368326"/>
                </a:lnTo>
                <a:lnTo>
                  <a:pt x="1617123" y="3369331"/>
                </a:lnTo>
                <a:lnTo>
                  <a:pt x="4922049" y="3369331"/>
                </a:lnTo>
                <a:lnTo>
                  <a:pt x="4970479" y="3368326"/>
                </a:lnTo>
                <a:lnTo>
                  <a:pt x="5018398" y="3365337"/>
                </a:lnTo>
                <a:lnTo>
                  <a:pt x="5065766" y="3360403"/>
                </a:lnTo>
                <a:lnTo>
                  <a:pt x="5112541" y="3353564"/>
                </a:lnTo>
                <a:lnTo>
                  <a:pt x="5158686" y="3344861"/>
                </a:lnTo>
                <a:lnTo>
                  <a:pt x="5204159" y="3334332"/>
                </a:lnTo>
                <a:lnTo>
                  <a:pt x="5248922" y="3322019"/>
                </a:lnTo>
                <a:lnTo>
                  <a:pt x="5292933" y="3307960"/>
                </a:lnTo>
                <a:lnTo>
                  <a:pt x="5336155" y="3292195"/>
                </a:lnTo>
                <a:lnTo>
                  <a:pt x="5378546" y="3274764"/>
                </a:lnTo>
                <a:lnTo>
                  <a:pt x="5420067" y="3255707"/>
                </a:lnTo>
                <a:lnTo>
                  <a:pt x="5460678" y="3235064"/>
                </a:lnTo>
                <a:lnTo>
                  <a:pt x="5500340" y="3212874"/>
                </a:lnTo>
                <a:lnTo>
                  <a:pt x="5539012" y="3189178"/>
                </a:lnTo>
                <a:lnTo>
                  <a:pt x="5576655" y="3164014"/>
                </a:lnTo>
                <a:lnTo>
                  <a:pt x="5613230" y="3137424"/>
                </a:lnTo>
                <a:lnTo>
                  <a:pt x="5648695" y="3109445"/>
                </a:lnTo>
                <a:lnTo>
                  <a:pt x="5683012" y="3080120"/>
                </a:lnTo>
                <a:lnTo>
                  <a:pt x="5716140" y="3049486"/>
                </a:lnTo>
                <a:lnTo>
                  <a:pt x="5748041" y="3017584"/>
                </a:lnTo>
                <a:lnTo>
                  <a:pt x="5778673" y="2984454"/>
                </a:lnTo>
                <a:lnTo>
                  <a:pt x="5807998" y="2950136"/>
                </a:lnTo>
                <a:lnTo>
                  <a:pt x="5835975" y="2914668"/>
                </a:lnTo>
                <a:lnTo>
                  <a:pt x="5862565" y="2878092"/>
                </a:lnTo>
                <a:lnTo>
                  <a:pt x="5887727" y="2840447"/>
                </a:lnTo>
                <a:lnTo>
                  <a:pt x="5911423" y="2801772"/>
                </a:lnTo>
                <a:lnTo>
                  <a:pt x="5933612" y="2762108"/>
                </a:lnTo>
                <a:lnTo>
                  <a:pt x="5954255" y="2721494"/>
                </a:lnTo>
                <a:lnTo>
                  <a:pt x="5973311" y="2679970"/>
                </a:lnTo>
                <a:lnTo>
                  <a:pt x="5990742" y="2637575"/>
                </a:lnTo>
                <a:lnTo>
                  <a:pt x="6006506" y="2594350"/>
                </a:lnTo>
                <a:lnTo>
                  <a:pt x="6020565" y="2550335"/>
                </a:lnTo>
                <a:lnTo>
                  <a:pt x="6032879" y="2505569"/>
                </a:lnTo>
                <a:lnTo>
                  <a:pt x="6043407" y="2460091"/>
                </a:lnTo>
                <a:lnTo>
                  <a:pt x="6052110" y="2413942"/>
                </a:lnTo>
                <a:lnTo>
                  <a:pt x="6058949" y="2367162"/>
                </a:lnTo>
                <a:lnTo>
                  <a:pt x="6063883" y="2319790"/>
                </a:lnTo>
                <a:lnTo>
                  <a:pt x="6066872" y="2271865"/>
                </a:lnTo>
                <a:lnTo>
                  <a:pt x="6067878" y="2223429"/>
                </a:lnTo>
                <a:lnTo>
                  <a:pt x="6067878" y="1145902"/>
                </a:lnTo>
                <a:lnTo>
                  <a:pt x="6066872" y="1097465"/>
                </a:lnTo>
                <a:lnTo>
                  <a:pt x="6063883" y="1049541"/>
                </a:lnTo>
                <a:lnTo>
                  <a:pt x="6058949" y="1002169"/>
                </a:lnTo>
                <a:lnTo>
                  <a:pt x="6052110" y="955389"/>
                </a:lnTo>
                <a:lnTo>
                  <a:pt x="6043407" y="909240"/>
                </a:lnTo>
                <a:lnTo>
                  <a:pt x="6032879" y="863762"/>
                </a:lnTo>
                <a:lnTo>
                  <a:pt x="6020565" y="818996"/>
                </a:lnTo>
                <a:lnTo>
                  <a:pt x="6006506" y="774981"/>
                </a:lnTo>
                <a:lnTo>
                  <a:pt x="5990742" y="731756"/>
                </a:lnTo>
                <a:lnTo>
                  <a:pt x="5973311" y="689361"/>
                </a:lnTo>
                <a:lnTo>
                  <a:pt x="5954255" y="647837"/>
                </a:lnTo>
                <a:lnTo>
                  <a:pt x="5933612" y="607223"/>
                </a:lnTo>
                <a:lnTo>
                  <a:pt x="5911423" y="567559"/>
                </a:lnTo>
                <a:lnTo>
                  <a:pt x="5887727" y="528884"/>
                </a:lnTo>
                <a:lnTo>
                  <a:pt x="5862565" y="491239"/>
                </a:lnTo>
                <a:lnTo>
                  <a:pt x="5835975" y="454662"/>
                </a:lnTo>
                <a:lnTo>
                  <a:pt x="5807998" y="419195"/>
                </a:lnTo>
                <a:lnTo>
                  <a:pt x="5778673" y="384877"/>
                </a:lnTo>
                <a:lnTo>
                  <a:pt x="5748041" y="351747"/>
                </a:lnTo>
                <a:lnTo>
                  <a:pt x="5716140" y="319845"/>
                </a:lnTo>
                <a:lnTo>
                  <a:pt x="5683012" y="289211"/>
                </a:lnTo>
                <a:lnTo>
                  <a:pt x="5648695" y="259886"/>
                </a:lnTo>
                <a:lnTo>
                  <a:pt x="5613230" y="231907"/>
                </a:lnTo>
                <a:lnTo>
                  <a:pt x="5576655" y="205317"/>
                </a:lnTo>
                <a:lnTo>
                  <a:pt x="5539012" y="180153"/>
                </a:lnTo>
                <a:lnTo>
                  <a:pt x="5500340" y="156457"/>
                </a:lnTo>
                <a:lnTo>
                  <a:pt x="5460678" y="134267"/>
                </a:lnTo>
                <a:lnTo>
                  <a:pt x="5420067" y="113624"/>
                </a:lnTo>
                <a:lnTo>
                  <a:pt x="5378546" y="94567"/>
                </a:lnTo>
                <a:lnTo>
                  <a:pt x="5336155" y="77136"/>
                </a:lnTo>
                <a:lnTo>
                  <a:pt x="5292933" y="61371"/>
                </a:lnTo>
                <a:lnTo>
                  <a:pt x="5248922" y="47312"/>
                </a:lnTo>
                <a:lnTo>
                  <a:pt x="5204159" y="34999"/>
                </a:lnTo>
                <a:lnTo>
                  <a:pt x="5158686" y="24470"/>
                </a:lnTo>
                <a:lnTo>
                  <a:pt x="5112541" y="15767"/>
                </a:lnTo>
                <a:lnTo>
                  <a:pt x="5065766" y="8928"/>
                </a:lnTo>
                <a:lnTo>
                  <a:pt x="5018398" y="3994"/>
                </a:lnTo>
                <a:lnTo>
                  <a:pt x="4970479" y="1005"/>
                </a:lnTo>
                <a:lnTo>
                  <a:pt x="4922049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604716" y="6573487"/>
            <a:ext cx="4245610" cy="25806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79705" marR="182880" algn="ctr">
              <a:lnSpc>
                <a:spcPct val="102000"/>
              </a:lnSpc>
              <a:spcBef>
                <a:spcPts val="15"/>
              </a:spcBef>
            </a:pPr>
            <a:r>
              <a:rPr sz="3300" b="1" spc="-210" dirty="0">
                <a:solidFill>
                  <a:srgbClr val="FFFFFF"/>
                </a:solidFill>
                <a:latin typeface="Verdana"/>
                <a:cs typeface="Verdana"/>
              </a:rPr>
              <a:t>Seems </a:t>
            </a:r>
            <a:r>
              <a:rPr sz="3300" b="1" spc="-185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sz="3300" b="1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they’re 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just </a:t>
            </a:r>
            <a:r>
              <a:rPr sz="3300" b="1" spc="-195" dirty="0">
                <a:solidFill>
                  <a:srgbClr val="FFFFFF"/>
                </a:solidFill>
                <a:latin typeface="Verdana"/>
                <a:cs typeface="Verdana"/>
              </a:rPr>
              <a:t>pushing</a:t>
            </a:r>
            <a:r>
              <a:rPr sz="3300" b="1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29" dirty="0">
                <a:solidFill>
                  <a:srgbClr val="FFFFFF"/>
                </a:solidFill>
                <a:latin typeface="Verdana"/>
                <a:cs typeface="Verdana"/>
              </a:rPr>
              <a:t>links.</a:t>
            </a:r>
            <a:endParaRPr sz="3300">
              <a:latin typeface="Verdana"/>
              <a:cs typeface="Verdana"/>
            </a:endParaRPr>
          </a:p>
          <a:p>
            <a:pPr marL="12700" marR="5080" indent="-3810" algn="ctr">
              <a:lnSpc>
                <a:spcPct val="102000"/>
              </a:lnSpc>
              <a:spcBef>
                <a:spcPts val="5"/>
              </a:spcBef>
            </a:pPr>
            <a:r>
              <a:rPr sz="3300" b="1" spc="-229" dirty="0">
                <a:solidFill>
                  <a:srgbClr val="FFFFFF"/>
                </a:solidFill>
                <a:latin typeface="Verdana"/>
                <a:cs typeface="Verdana"/>
              </a:rPr>
              <a:t>Would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love </a:t>
            </a:r>
            <a:r>
              <a:rPr sz="3300" b="1" spc="-100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consume</a:t>
            </a:r>
            <a:r>
              <a:rPr sz="3300" b="1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300" b="1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60" dirty="0">
                <a:solidFill>
                  <a:srgbClr val="FFFFFF"/>
                </a:solidFill>
                <a:latin typeface="Verdana"/>
                <a:cs typeface="Verdana"/>
              </a:rPr>
              <a:t>article </a:t>
            </a:r>
            <a:r>
              <a:rPr sz="330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10" dirty="0">
                <a:solidFill>
                  <a:srgbClr val="FFFFFF"/>
                </a:solidFill>
                <a:latin typeface="Verdana"/>
                <a:cs typeface="Verdana"/>
              </a:rPr>
              <a:t>here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78058" y="2510206"/>
            <a:ext cx="6193528" cy="3494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240883" y="2468322"/>
            <a:ext cx="6068060" cy="3369945"/>
          </a:xfrm>
          <a:custGeom>
            <a:avLst/>
            <a:gdLst/>
            <a:ahLst/>
            <a:cxnLst/>
            <a:rect l="l" t="t" r="r" b="b"/>
            <a:pathLst>
              <a:path w="6068059" h="3369945">
                <a:moveTo>
                  <a:pt x="4922049" y="0"/>
                </a:moveTo>
                <a:lnTo>
                  <a:pt x="1617123" y="0"/>
                </a:lnTo>
                <a:lnTo>
                  <a:pt x="1566074" y="1124"/>
                </a:lnTo>
                <a:lnTo>
                  <a:pt x="1515608" y="4465"/>
                </a:lnTo>
                <a:lnTo>
                  <a:pt x="1465769" y="9976"/>
                </a:lnTo>
                <a:lnTo>
                  <a:pt x="1416603" y="17606"/>
                </a:lnTo>
                <a:lnTo>
                  <a:pt x="1368156" y="27308"/>
                </a:lnTo>
                <a:lnTo>
                  <a:pt x="1320471" y="39034"/>
                </a:lnTo>
                <a:lnTo>
                  <a:pt x="1273595" y="52736"/>
                </a:lnTo>
                <a:lnTo>
                  <a:pt x="1227573" y="68364"/>
                </a:lnTo>
                <a:lnTo>
                  <a:pt x="1182450" y="85871"/>
                </a:lnTo>
                <a:lnTo>
                  <a:pt x="1138272" y="105209"/>
                </a:lnTo>
                <a:lnTo>
                  <a:pt x="1095083" y="126329"/>
                </a:lnTo>
                <a:lnTo>
                  <a:pt x="1052928" y="149182"/>
                </a:lnTo>
                <a:lnTo>
                  <a:pt x="1011854" y="173722"/>
                </a:lnTo>
                <a:lnTo>
                  <a:pt x="971905" y="199898"/>
                </a:lnTo>
                <a:lnTo>
                  <a:pt x="933127" y="227664"/>
                </a:lnTo>
                <a:lnTo>
                  <a:pt x="895564" y="256970"/>
                </a:lnTo>
                <a:lnTo>
                  <a:pt x="859263" y="287768"/>
                </a:lnTo>
                <a:lnTo>
                  <a:pt x="824268" y="320011"/>
                </a:lnTo>
                <a:lnTo>
                  <a:pt x="0" y="352083"/>
                </a:lnTo>
                <a:lnTo>
                  <a:pt x="502602" y="882821"/>
                </a:lnTo>
                <a:lnTo>
                  <a:pt x="491696" y="933956"/>
                </a:lnTo>
                <a:lnTo>
                  <a:pt x="482950" y="985858"/>
                </a:lnTo>
                <a:lnTo>
                  <a:pt x="476517" y="1038500"/>
                </a:lnTo>
                <a:lnTo>
                  <a:pt x="472546" y="1091856"/>
                </a:lnTo>
                <a:lnTo>
                  <a:pt x="471189" y="1145902"/>
                </a:lnTo>
                <a:lnTo>
                  <a:pt x="471189" y="2223429"/>
                </a:lnTo>
                <a:lnTo>
                  <a:pt x="472195" y="2271865"/>
                </a:lnTo>
                <a:lnTo>
                  <a:pt x="475184" y="2319790"/>
                </a:lnTo>
                <a:lnTo>
                  <a:pt x="480118" y="2367162"/>
                </a:lnTo>
                <a:lnTo>
                  <a:pt x="486957" y="2413942"/>
                </a:lnTo>
                <a:lnTo>
                  <a:pt x="495660" y="2460091"/>
                </a:lnTo>
                <a:lnTo>
                  <a:pt x="506189" y="2505569"/>
                </a:lnTo>
                <a:lnTo>
                  <a:pt x="518502" y="2550335"/>
                </a:lnTo>
                <a:lnTo>
                  <a:pt x="532561" y="2594350"/>
                </a:lnTo>
                <a:lnTo>
                  <a:pt x="548326" y="2637575"/>
                </a:lnTo>
                <a:lnTo>
                  <a:pt x="565757" y="2679970"/>
                </a:lnTo>
                <a:lnTo>
                  <a:pt x="584814" y="2721494"/>
                </a:lnTo>
                <a:lnTo>
                  <a:pt x="605458" y="2762108"/>
                </a:lnTo>
                <a:lnTo>
                  <a:pt x="627648" y="2801772"/>
                </a:lnTo>
                <a:lnTo>
                  <a:pt x="651344" y="2840447"/>
                </a:lnTo>
                <a:lnTo>
                  <a:pt x="676508" y="2878092"/>
                </a:lnTo>
                <a:lnTo>
                  <a:pt x="703099" y="2914668"/>
                </a:lnTo>
                <a:lnTo>
                  <a:pt x="731078" y="2950136"/>
                </a:lnTo>
                <a:lnTo>
                  <a:pt x="760404" y="2984454"/>
                </a:lnTo>
                <a:lnTo>
                  <a:pt x="791038" y="3017584"/>
                </a:lnTo>
                <a:lnTo>
                  <a:pt x="822941" y="3049486"/>
                </a:lnTo>
                <a:lnTo>
                  <a:pt x="856071" y="3080120"/>
                </a:lnTo>
                <a:lnTo>
                  <a:pt x="890391" y="3109445"/>
                </a:lnTo>
                <a:lnTo>
                  <a:pt x="925859" y="3137424"/>
                </a:lnTo>
                <a:lnTo>
                  <a:pt x="962436" y="3164014"/>
                </a:lnTo>
                <a:lnTo>
                  <a:pt x="1000082" y="3189178"/>
                </a:lnTo>
                <a:lnTo>
                  <a:pt x="1038758" y="3212874"/>
                </a:lnTo>
                <a:lnTo>
                  <a:pt x="1078423" y="3235064"/>
                </a:lnTo>
                <a:lnTo>
                  <a:pt x="1119039" y="3255707"/>
                </a:lnTo>
                <a:lnTo>
                  <a:pt x="1160564" y="3274764"/>
                </a:lnTo>
                <a:lnTo>
                  <a:pt x="1202960" y="3292195"/>
                </a:lnTo>
                <a:lnTo>
                  <a:pt x="1246186" y="3307960"/>
                </a:lnTo>
                <a:lnTo>
                  <a:pt x="1290203" y="3322019"/>
                </a:lnTo>
                <a:lnTo>
                  <a:pt x="1334971" y="3334332"/>
                </a:lnTo>
                <a:lnTo>
                  <a:pt x="1380451" y="3344861"/>
                </a:lnTo>
                <a:lnTo>
                  <a:pt x="1426601" y="3353564"/>
                </a:lnTo>
                <a:lnTo>
                  <a:pt x="1473384" y="3360403"/>
                </a:lnTo>
                <a:lnTo>
                  <a:pt x="1520758" y="3365337"/>
                </a:lnTo>
                <a:lnTo>
                  <a:pt x="1568684" y="3368326"/>
                </a:lnTo>
                <a:lnTo>
                  <a:pt x="1617123" y="3369331"/>
                </a:lnTo>
                <a:lnTo>
                  <a:pt x="4922049" y="3369331"/>
                </a:lnTo>
                <a:lnTo>
                  <a:pt x="4970479" y="3368326"/>
                </a:lnTo>
                <a:lnTo>
                  <a:pt x="5018398" y="3365337"/>
                </a:lnTo>
                <a:lnTo>
                  <a:pt x="5065766" y="3360403"/>
                </a:lnTo>
                <a:lnTo>
                  <a:pt x="5112541" y="3353564"/>
                </a:lnTo>
                <a:lnTo>
                  <a:pt x="5158686" y="3344861"/>
                </a:lnTo>
                <a:lnTo>
                  <a:pt x="5204159" y="3334332"/>
                </a:lnTo>
                <a:lnTo>
                  <a:pt x="5248922" y="3322019"/>
                </a:lnTo>
                <a:lnTo>
                  <a:pt x="5292933" y="3307960"/>
                </a:lnTo>
                <a:lnTo>
                  <a:pt x="5336155" y="3292195"/>
                </a:lnTo>
                <a:lnTo>
                  <a:pt x="5378546" y="3274764"/>
                </a:lnTo>
                <a:lnTo>
                  <a:pt x="5420067" y="3255707"/>
                </a:lnTo>
                <a:lnTo>
                  <a:pt x="5460678" y="3235064"/>
                </a:lnTo>
                <a:lnTo>
                  <a:pt x="5500340" y="3212874"/>
                </a:lnTo>
                <a:lnTo>
                  <a:pt x="5539012" y="3189178"/>
                </a:lnTo>
                <a:lnTo>
                  <a:pt x="5576655" y="3164014"/>
                </a:lnTo>
                <a:lnTo>
                  <a:pt x="5613230" y="3137424"/>
                </a:lnTo>
                <a:lnTo>
                  <a:pt x="5648695" y="3109445"/>
                </a:lnTo>
                <a:lnTo>
                  <a:pt x="5683012" y="3080120"/>
                </a:lnTo>
                <a:lnTo>
                  <a:pt x="5716140" y="3049486"/>
                </a:lnTo>
                <a:lnTo>
                  <a:pt x="5748041" y="3017584"/>
                </a:lnTo>
                <a:lnTo>
                  <a:pt x="5778673" y="2984454"/>
                </a:lnTo>
                <a:lnTo>
                  <a:pt x="5807998" y="2950136"/>
                </a:lnTo>
                <a:lnTo>
                  <a:pt x="5835975" y="2914668"/>
                </a:lnTo>
                <a:lnTo>
                  <a:pt x="5862565" y="2878092"/>
                </a:lnTo>
                <a:lnTo>
                  <a:pt x="5887727" y="2840447"/>
                </a:lnTo>
                <a:lnTo>
                  <a:pt x="5911423" y="2801772"/>
                </a:lnTo>
                <a:lnTo>
                  <a:pt x="5933612" y="2762108"/>
                </a:lnTo>
                <a:lnTo>
                  <a:pt x="5954255" y="2721494"/>
                </a:lnTo>
                <a:lnTo>
                  <a:pt x="5973311" y="2679970"/>
                </a:lnTo>
                <a:lnTo>
                  <a:pt x="5990742" y="2637575"/>
                </a:lnTo>
                <a:lnTo>
                  <a:pt x="6006506" y="2594350"/>
                </a:lnTo>
                <a:lnTo>
                  <a:pt x="6020565" y="2550335"/>
                </a:lnTo>
                <a:lnTo>
                  <a:pt x="6032879" y="2505569"/>
                </a:lnTo>
                <a:lnTo>
                  <a:pt x="6043407" y="2460091"/>
                </a:lnTo>
                <a:lnTo>
                  <a:pt x="6052110" y="2413942"/>
                </a:lnTo>
                <a:lnTo>
                  <a:pt x="6058949" y="2367162"/>
                </a:lnTo>
                <a:lnTo>
                  <a:pt x="6063883" y="2319790"/>
                </a:lnTo>
                <a:lnTo>
                  <a:pt x="6066872" y="2271865"/>
                </a:lnTo>
                <a:lnTo>
                  <a:pt x="6067878" y="2223429"/>
                </a:lnTo>
                <a:lnTo>
                  <a:pt x="6067878" y="1145902"/>
                </a:lnTo>
                <a:lnTo>
                  <a:pt x="6066872" y="1097465"/>
                </a:lnTo>
                <a:lnTo>
                  <a:pt x="6063883" y="1049541"/>
                </a:lnTo>
                <a:lnTo>
                  <a:pt x="6058949" y="1002169"/>
                </a:lnTo>
                <a:lnTo>
                  <a:pt x="6052110" y="955389"/>
                </a:lnTo>
                <a:lnTo>
                  <a:pt x="6043407" y="909240"/>
                </a:lnTo>
                <a:lnTo>
                  <a:pt x="6032879" y="863762"/>
                </a:lnTo>
                <a:lnTo>
                  <a:pt x="6020565" y="818996"/>
                </a:lnTo>
                <a:lnTo>
                  <a:pt x="6006506" y="774981"/>
                </a:lnTo>
                <a:lnTo>
                  <a:pt x="5990742" y="731756"/>
                </a:lnTo>
                <a:lnTo>
                  <a:pt x="5973311" y="689361"/>
                </a:lnTo>
                <a:lnTo>
                  <a:pt x="5954255" y="647837"/>
                </a:lnTo>
                <a:lnTo>
                  <a:pt x="5933612" y="607223"/>
                </a:lnTo>
                <a:lnTo>
                  <a:pt x="5911423" y="567559"/>
                </a:lnTo>
                <a:lnTo>
                  <a:pt x="5887727" y="528884"/>
                </a:lnTo>
                <a:lnTo>
                  <a:pt x="5862565" y="491239"/>
                </a:lnTo>
                <a:lnTo>
                  <a:pt x="5835975" y="454662"/>
                </a:lnTo>
                <a:lnTo>
                  <a:pt x="5807998" y="419195"/>
                </a:lnTo>
                <a:lnTo>
                  <a:pt x="5778673" y="384877"/>
                </a:lnTo>
                <a:lnTo>
                  <a:pt x="5748041" y="351747"/>
                </a:lnTo>
                <a:lnTo>
                  <a:pt x="5716140" y="319845"/>
                </a:lnTo>
                <a:lnTo>
                  <a:pt x="5683012" y="289211"/>
                </a:lnTo>
                <a:lnTo>
                  <a:pt x="5648695" y="259886"/>
                </a:lnTo>
                <a:lnTo>
                  <a:pt x="5613230" y="231907"/>
                </a:lnTo>
                <a:lnTo>
                  <a:pt x="5576655" y="205317"/>
                </a:lnTo>
                <a:lnTo>
                  <a:pt x="5539012" y="180153"/>
                </a:lnTo>
                <a:lnTo>
                  <a:pt x="5500340" y="156457"/>
                </a:lnTo>
                <a:lnTo>
                  <a:pt x="5460678" y="134267"/>
                </a:lnTo>
                <a:lnTo>
                  <a:pt x="5420067" y="113624"/>
                </a:lnTo>
                <a:lnTo>
                  <a:pt x="5378546" y="94567"/>
                </a:lnTo>
                <a:lnTo>
                  <a:pt x="5336155" y="77136"/>
                </a:lnTo>
                <a:lnTo>
                  <a:pt x="5292933" y="61371"/>
                </a:lnTo>
                <a:lnTo>
                  <a:pt x="5248922" y="47312"/>
                </a:lnTo>
                <a:lnTo>
                  <a:pt x="5204159" y="34999"/>
                </a:lnTo>
                <a:lnTo>
                  <a:pt x="5158686" y="24470"/>
                </a:lnTo>
                <a:lnTo>
                  <a:pt x="5112541" y="15767"/>
                </a:lnTo>
                <a:lnTo>
                  <a:pt x="5065766" y="8928"/>
                </a:lnTo>
                <a:lnTo>
                  <a:pt x="5018398" y="3994"/>
                </a:lnTo>
                <a:lnTo>
                  <a:pt x="4970479" y="1005"/>
                </a:lnTo>
                <a:lnTo>
                  <a:pt x="4922049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536626" y="3285629"/>
            <a:ext cx="3940810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indent="8255" algn="ctr">
              <a:lnSpc>
                <a:spcPct val="102000"/>
              </a:lnSpc>
              <a:spcBef>
                <a:spcPts val="15"/>
              </a:spcBef>
            </a:pPr>
            <a:r>
              <a:rPr spc="-190" dirty="0"/>
              <a:t>Ah, </a:t>
            </a:r>
            <a:r>
              <a:rPr spc="-180" dirty="0"/>
              <a:t>OK. </a:t>
            </a:r>
            <a:r>
              <a:rPr spc="-225" dirty="0"/>
              <a:t>They </a:t>
            </a:r>
            <a:r>
              <a:rPr spc="-215" dirty="0"/>
              <a:t>use  </a:t>
            </a:r>
            <a:r>
              <a:rPr spc="-145" dirty="0"/>
              <a:t>content </a:t>
            </a:r>
            <a:r>
              <a:rPr spc="-190" dirty="0"/>
              <a:t>from</a:t>
            </a:r>
            <a:r>
              <a:rPr spc="-440" dirty="0"/>
              <a:t> </a:t>
            </a:r>
            <a:r>
              <a:rPr spc="-180" dirty="0"/>
              <a:t>their  </a:t>
            </a:r>
            <a:r>
              <a:rPr spc="-260" dirty="0"/>
              <a:t>What’s </a:t>
            </a:r>
            <a:r>
              <a:rPr spc="-204" dirty="0"/>
              <a:t>News</a:t>
            </a:r>
            <a:r>
              <a:rPr spc="-295" dirty="0"/>
              <a:t> </a:t>
            </a:r>
            <a:r>
              <a:rPr spc="-160" dirty="0"/>
              <a:t>app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19025" y="967394"/>
            <a:ext cx="5722338" cy="38958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81851" y="925500"/>
            <a:ext cx="5596890" cy="3770629"/>
          </a:xfrm>
          <a:custGeom>
            <a:avLst/>
            <a:gdLst/>
            <a:ahLst/>
            <a:cxnLst/>
            <a:rect l="l" t="t" r="r" b="b"/>
            <a:pathLst>
              <a:path w="5596890" h="3770629">
                <a:moveTo>
                  <a:pt x="4591807" y="0"/>
                </a:moveTo>
                <a:lnTo>
                  <a:pt x="3483527" y="400835"/>
                </a:lnTo>
                <a:lnTo>
                  <a:pt x="1145902" y="400835"/>
                </a:lnTo>
                <a:lnTo>
                  <a:pt x="1097465" y="401841"/>
                </a:lnTo>
                <a:lnTo>
                  <a:pt x="1049541" y="404830"/>
                </a:lnTo>
                <a:lnTo>
                  <a:pt x="1002169" y="409764"/>
                </a:lnTo>
                <a:lnTo>
                  <a:pt x="955389" y="416603"/>
                </a:lnTo>
                <a:lnTo>
                  <a:pt x="909240" y="425307"/>
                </a:lnTo>
                <a:lnTo>
                  <a:pt x="863762" y="435835"/>
                </a:lnTo>
                <a:lnTo>
                  <a:pt x="818996" y="448149"/>
                </a:lnTo>
                <a:lnTo>
                  <a:pt x="774981" y="462208"/>
                </a:lnTo>
                <a:lnTo>
                  <a:pt x="731756" y="477974"/>
                </a:lnTo>
                <a:lnTo>
                  <a:pt x="689361" y="495405"/>
                </a:lnTo>
                <a:lnTo>
                  <a:pt x="647837" y="514462"/>
                </a:lnTo>
                <a:lnTo>
                  <a:pt x="607223" y="535105"/>
                </a:lnTo>
                <a:lnTo>
                  <a:pt x="567559" y="557295"/>
                </a:lnTo>
                <a:lnTo>
                  <a:pt x="528884" y="580992"/>
                </a:lnTo>
                <a:lnTo>
                  <a:pt x="491239" y="606156"/>
                </a:lnTo>
                <a:lnTo>
                  <a:pt x="454662" y="632747"/>
                </a:lnTo>
                <a:lnTo>
                  <a:pt x="419195" y="660726"/>
                </a:lnTo>
                <a:lnTo>
                  <a:pt x="384877" y="690052"/>
                </a:lnTo>
                <a:lnTo>
                  <a:pt x="351747" y="720686"/>
                </a:lnTo>
                <a:lnTo>
                  <a:pt x="319845" y="752588"/>
                </a:lnTo>
                <a:lnTo>
                  <a:pt x="289211" y="785719"/>
                </a:lnTo>
                <a:lnTo>
                  <a:pt x="259886" y="820037"/>
                </a:lnTo>
                <a:lnTo>
                  <a:pt x="231907" y="855505"/>
                </a:lnTo>
                <a:lnTo>
                  <a:pt x="205317" y="892082"/>
                </a:lnTo>
                <a:lnTo>
                  <a:pt x="180153" y="929727"/>
                </a:lnTo>
                <a:lnTo>
                  <a:pt x="156457" y="968402"/>
                </a:lnTo>
                <a:lnTo>
                  <a:pt x="134267" y="1008067"/>
                </a:lnTo>
                <a:lnTo>
                  <a:pt x="113624" y="1048682"/>
                </a:lnTo>
                <a:lnTo>
                  <a:pt x="94567" y="1090206"/>
                </a:lnTo>
                <a:lnTo>
                  <a:pt x="77136" y="1132601"/>
                </a:lnTo>
                <a:lnTo>
                  <a:pt x="61371" y="1175826"/>
                </a:lnTo>
                <a:lnTo>
                  <a:pt x="47312" y="1219842"/>
                </a:lnTo>
                <a:lnTo>
                  <a:pt x="34999" y="1264608"/>
                </a:lnTo>
                <a:lnTo>
                  <a:pt x="24470" y="1310086"/>
                </a:lnTo>
                <a:lnTo>
                  <a:pt x="15767" y="1356235"/>
                </a:lnTo>
                <a:lnTo>
                  <a:pt x="8928" y="1403015"/>
                </a:lnTo>
                <a:lnTo>
                  <a:pt x="3994" y="1450388"/>
                </a:lnTo>
                <a:lnTo>
                  <a:pt x="1005" y="1498312"/>
                </a:lnTo>
                <a:lnTo>
                  <a:pt x="0" y="1546748"/>
                </a:lnTo>
                <a:lnTo>
                  <a:pt x="0" y="2624265"/>
                </a:lnTo>
                <a:lnTo>
                  <a:pt x="1005" y="2672701"/>
                </a:lnTo>
                <a:lnTo>
                  <a:pt x="3994" y="2720626"/>
                </a:lnTo>
                <a:lnTo>
                  <a:pt x="8928" y="2767998"/>
                </a:lnTo>
                <a:lnTo>
                  <a:pt x="15767" y="2814778"/>
                </a:lnTo>
                <a:lnTo>
                  <a:pt x="24470" y="2860927"/>
                </a:lnTo>
                <a:lnTo>
                  <a:pt x="34999" y="2906405"/>
                </a:lnTo>
                <a:lnTo>
                  <a:pt x="47312" y="2951172"/>
                </a:lnTo>
                <a:lnTo>
                  <a:pt x="61371" y="2995188"/>
                </a:lnTo>
                <a:lnTo>
                  <a:pt x="77136" y="3038413"/>
                </a:lnTo>
                <a:lnTo>
                  <a:pt x="94567" y="3080807"/>
                </a:lnTo>
                <a:lnTo>
                  <a:pt x="113624" y="3122332"/>
                </a:lnTo>
                <a:lnTo>
                  <a:pt x="134267" y="3162946"/>
                </a:lnTo>
                <a:lnTo>
                  <a:pt x="156457" y="3202611"/>
                </a:lnTo>
                <a:lnTo>
                  <a:pt x="180153" y="3241286"/>
                </a:lnTo>
                <a:lnTo>
                  <a:pt x="205317" y="3278932"/>
                </a:lnTo>
                <a:lnTo>
                  <a:pt x="231907" y="3315508"/>
                </a:lnTo>
                <a:lnTo>
                  <a:pt x="259886" y="3350976"/>
                </a:lnTo>
                <a:lnTo>
                  <a:pt x="289211" y="3385295"/>
                </a:lnTo>
                <a:lnTo>
                  <a:pt x="319845" y="3418425"/>
                </a:lnTo>
                <a:lnTo>
                  <a:pt x="351747" y="3450327"/>
                </a:lnTo>
                <a:lnTo>
                  <a:pt x="384877" y="3480961"/>
                </a:lnTo>
                <a:lnTo>
                  <a:pt x="419195" y="3510288"/>
                </a:lnTo>
                <a:lnTo>
                  <a:pt x="454662" y="3538266"/>
                </a:lnTo>
                <a:lnTo>
                  <a:pt x="491239" y="3564857"/>
                </a:lnTo>
                <a:lnTo>
                  <a:pt x="528884" y="3590021"/>
                </a:lnTo>
                <a:lnTo>
                  <a:pt x="567559" y="3613718"/>
                </a:lnTo>
                <a:lnTo>
                  <a:pt x="607223" y="3635908"/>
                </a:lnTo>
                <a:lnTo>
                  <a:pt x="647837" y="3656552"/>
                </a:lnTo>
                <a:lnTo>
                  <a:pt x="689361" y="3675609"/>
                </a:lnTo>
                <a:lnTo>
                  <a:pt x="731756" y="3693040"/>
                </a:lnTo>
                <a:lnTo>
                  <a:pt x="774981" y="3708805"/>
                </a:lnTo>
                <a:lnTo>
                  <a:pt x="818996" y="3722864"/>
                </a:lnTo>
                <a:lnTo>
                  <a:pt x="863762" y="3735178"/>
                </a:lnTo>
                <a:lnTo>
                  <a:pt x="909240" y="3745707"/>
                </a:lnTo>
                <a:lnTo>
                  <a:pt x="955389" y="3754410"/>
                </a:lnTo>
                <a:lnTo>
                  <a:pt x="1002169" y="3761249"/>
                </a:lnTo>
                <a:lnTo>
                  <a:pt x="1049541" y="3766183"/>
                </a:lnTo>
                <a:lnTo>
                  <a:pt x="1097465" y="3769173"/>
                </a:lnTo>
                <a:lnTo>
                  <a:pt x="1145902" y="3770178"/>
                </a:lnTo>
                <a:lnTo>
                  <a:pt x="4450775" y="3770178"/>
                </a:lnTo>
                <a:lnTo>
                  <a:pt x="4499211" y="3769173"/>
                </a:lnTo>
                <a:lnTo>
                  <a:pt x="4547135" y="3766183"/>
                </a:lnTo>
                <a:lnTo>
                  <a:pt x="4594508" y="3761249"/>
                </a:lnTo>
                <a:lnTo>
                  <a:pt x="4641288" y="3754410"/>
                </a:lnTo>
                <a:lnTo>
                  <a:pt x="4687437" y="3745707"/>
                </a:lnTo>
                <a:lnTo>
                  <a:pt x="4732915" y="3735178"/>
                </a:lnTo>
                <a:lnTo>
                  <a:pt x="4777682" y="3722864"/>
                </a:lnTo>
                <a:lnTo>
                  <a:pt x="4821697" y="3708805"/>
                </a:lnTo>
                <a:lnTo>
                  <a:pt x="4864922" y="3693040"/>
                </a:lnTo>
                <a:lnTo>
                  <a:pt x="4907317" y="3675609"/>
                </a:lnTo>
                <a:lnTo>
                  <a:pt x="4948842" y="3656552"/>
                </a:lnTo>
                <a:lnTo>
                  <a:pt x="4989456" y="3635908"/>
                </a:lnTo>
                <a:lnTo>
                  <a:pt x="5029121" y="3613718"/>
                </a:lnTo>
                <a:lnTo>
                  <a:pt x="5067796" y="3590021"/>
                </a:lnTo>
                <a:lnTo>
                  <a:pt x="5105442" y="3564857"/>
                </a:lnTo>
                <a:lnTo>
                  <a:pt x="5142018" y="3538266"/>
                </a:lnTo>
                <a:lnTo>
                  <a:pt x="5177486" y="3510288"/>
                </a:lnTo>
                <a:lnTo>
                  <a:pt x="5211805" y="3480961"/>
                </a:lnTo>
                <a:lnTo>
                  <a:pt x="5244935" y="3450327"/>
                </a:lnTo>
                <a:lnTo>
                  <a:pt x="5276837" y="3418425"/>
                </a:lnTo>
                <a:lnTo>
                  <a:pt x="5307471" y="3385295"/>
                </a:lnTo>
                <a:lnTo>
                  <a:pt x="5336797" y="3350976"/>
                </a:lnTo>
                <a:lnTo>
                  <a:pt x="5364776" y="3315508"/>
                </a:lnTo>
                <a:lnTo>
                  <a:pt x="5391367" y="3278932"/>
                </a:lnTo>
                <a:lnTo>
                  <a:pt x="5416531" y="3241286"/>
                </a:lnTo>
                <a:lnTo>
                  <a:pt x="5440228" y="3202611"/>
                </a:lnTo>
                <a:lnTo>
                  <a:pt x="5462418" y="3162946"/>
                </a:lnTo>
                <a:lnTo>
                  <a:pt x="5483062" y="3122332"/>
                </a:lnTo>
                <a:lnTo>
                  <a:pt x="5502119" y="3080807"/>
                </a:lnTo>
                <a:lnTo>
                  <a:pt x="5519550" y="3038413"/>
                </a:lnTo>
                <a:lnTo>
                  <a:pt x="5535315" y="2995188"/>
                </a:lnTo>
                <a:lnTo>
                  <a:pt x="5549374" y="2951172"/>
                </a:lnTo>
                <a:lnTo>
                  <a:pt x="5561688" y="2906405"/>
                </a:lnTo>
                <a:lnTo>
                  <a:pt x="5572217" y="2860927"/>
                </a:lnTo>
                <a:lnTo>
                  <a:pt x="5580920" y="2814778"/>
                </a:lnTo>
                <a:lnTo>
                  <a:pt x="5587759" y="2767998"/>
                </a:lnTo>
                <a:lnTo>
                  <a:pt x="5592693" y="2720626"/>
                </a:lnTo>
                <a:lnTo>
                  <a:pt x="5595682" y="2672701"/>
                </a:lnTo>
                <a:lnTo>
                  <a:pt x="5596688" y="2624265"/>
                </a:lnTo>
                <a:lnTo>
                  <a:pt x="5596688" y="1546748"/>
                </a:lnTo>
                <a:lnTo>
                  <a:pt x="5595695" y="1498635"/>
                </a:lnTo>
                <a:lnTo>
                  <a:pt x="5592742" y="1451032"/>
                </a:lnTo>
                <a:lnTo>
                  <a:pt x="5587869" y="1403979"/>
                </a:lnTo>
                <a:lnTo>
                  <a:pt x="5581114" y="1357513"/>
                </a:lnTo>
                <a:lnTo>
                  <a:pt x="5572517" y="1311674"/>
                </a:lnTo>
                <a:lnTo>
                  <a:pt x="5562116" y="1266500"/>
                </a:lnTo>
                <a:lnTo>
                  <a:pt x="5549952" y="1222030"/>
                </a:lnTo>
                <a:lnTo>
                  <a:pt x="5536061" y="1178303"/>
                </a:lnTo>
                <a:lnTo>
                  <a:pt x="5520485" y="1135357"/>
                </a:lnTo>
                <a:lnTo>
                  <a:pt x="5503262" y="1093232"/>
                </a:lnTo>
                <a:lnTo>
                  <a:pt x="5484431" y="1051965"/>
                </a:lnTo>
                <a:lnTo>
                  <a:pt x="5464030" y="1011595"/>
                </a:lnTo>
                <a:lnTo>
                  <a:pt x="5442100" y="972162"/>
                </a:lnTo>
                <a:lnTo>
                  <a:pt x="5418680" y="933704"/>
                </a:lnTo>
                <a:lnTo>
                  <a:pt x="5393807" y="896259"/>
                </a:lnTo>
                <a:lnTo>
                  <a:pt x="5367523" y="859867"/>
                </a:lnTo>
                <a:lnTo>
                  <a:pt x="5339864" y="824565"/>
                </a:lnTo>
                <a:lnTo>
                  <a:pt x="5310872" y="790393"/>
                </a:lnTo>
                <a:lnTo>
                  <a:pt x="5280583" y="757390"/>
                </a:lnTo>
                <a:lnTo>
                  <a:pt x="5249039" y="725594"/>
                </a:lnTo>
                <a:lnTo>
                  <a:pt x="5216278" y="695043"/>
                </a:lnTo>
                <a:lnTo>
                  <a:pt x="5182338" y="665777"/>
                </a:lnTo>
                <a:lnTo>
                  <a:pt x="5147260" y="637834"/>
                </a:lnTo>
                <a:lnTo>
                  <a:pt x="5111082" y="611253"/>
                </a:lnTo>
                <a:lnTo>
                  <a:pt x="5073842" y="586073"/>
                </a:lnTo>
                <a:lnTo>
                  <a:pt x="5035582" y="562332"/>
                </a:lnTo>
                <a:lnTo>
                  <a:pt x="4996338" y="540069"/>
                </a:lnTo>
                <a:lnTo>
                  <a:pt x="4956151" y="519322"/>
                </a:lnTo>
                <a:lnTo>
                  <a:pt x="4915059" y="500131"/>
                </a:lnTo>
                <a:lnTo>
                  <a:pt x="4873103" y="482534"/>
                </a:lnTo>
                <a:lnTo>
                  <a:pt x="4830319" y="466570"/>
                </a:lnTo>
                <a:lnTo>
                  <a:pt x="4786749" y="452277"/>
                </a:lnTo>
                <a:lnTo>
                  <a:pt x="4742430" y="439694"/>
                </a:lnTo>
                <a:lnTo>
                  <a:pt x="4697402" y="428861"/>
                </a:lnTo>
                <a:lnTo>
                  <a:pt x="4651705" y="419814"/>
                </a:lnTo>
                <a:lnTo>
                  <a:pt x="4605376" y="412595"/>
                </a:lnTo>
                <a:lnTo>
                  <a:pt x="4558456" y="407240"/>
                </a:lnTo>
                <a:lnTo>
                  <a:pt x="4510983" y="403788"/>
                </a:lnTo>
                <a:lnTo>
                  <a:pt x="4591807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19643" y="2657375"/>
            <a:ext cx="29273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Let’s </a:t>
            </a:r>
            <a:r>
              <a:rPr spc="-120" dirty="0"/>
              <a:t>go</a:t>
            </a:r>
            <a:r>
              <a:rPr spc="-390" dirty="0"/>
              <a:t> </a:t>
            </a:r>
            <a:r>
              <a:rPr spc="-175" dirty="0"/>
              <a:t>back.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31062" y="4011553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93887" y="3969669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859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3"/>
                </a:lnTo>
                <a:lnTo>
                  <a:pt x="491246" y="205317"/>
                </a:lnTo>
                <a:lnTo>
                  <a:pt x="454669" y="231907"/>
                </a:lnTo>
                <a:lnTo>
                  <a:pt x="419201" y="259886"/>
                </a:lnTo>
                <a:lnTo>
                  <a:pt x="384882" y="289211"/>
                </a:lnTo>
                <a:lnTo>
                  <a:pt x="351751" y="319845"/>
                </a:lnTo>
                <a:lnTo>
                  <a:pt x="319849" y="351747"/>
                </a:lnTo>
                <a:lnTo>
                  <a:pt x="289214" y="384877"/>
                </a:lnTo>
                <a:lnTo>
                  <a:pt x="259888" y="419195"/>
                </a:lnTo>
                <a:lnTo>
                  <a:pt x="231910" y="454662"/>
                </a:lnTo>
                <a:lnTo>
                  <a:pt x="205318" y="491239"/>
                </a:lnTo>
                <a:lnTo>
                  <a:pt x="180155" y="528884"/>
                </a:lnTo>
                <a:lnTo>
                  <a:pt x="156458" y="567559"/>
                </a:lnTo>
                <a:lnTo>
                  <a:pt x="134268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40" y="2274921"/>
                </a:lnTo>
                <a:lnTo>
                  <a:pt x="4528" y="2325831"/>
                </a:lnTo>
                <a:lnTo>
                  <a:pt x="10116" y="2376102"/>
                </a:lnTo>
                <a:lnTo>
                  <a:pt x="17855" y="2425686"/>
                </a:lnTo>
                <a:lnTo>
                  <a:pt x="27698" y="2474537"/>
                </a:lnTo>
                <a:lnTo>
                  <a:pt x="39595" y="2522608"/>
                </a:lnTo>
                <a:lnTo>
                  <a:pt x="53498" y="2569851"/>
                </a:lnTo>
                <a:lnTo>
                  <a:pt x="69360" y="2616219"/>
                </a:lnTo>
                <a:lnTo>
                  <a:pt x="87130" y="2661666"/>
                </a:lnTo>
                <a:lnTo>
                  <a:pt x="106762" y="2706143"/>
                </a:lnTo>
                <a:lnTo>
                  <a:pt x="128207" y="2749605"/>
                </a:lnTo>
                <a:lnTo>
                  <a:pt x="151417" y="2792004"/>
                </a:lnTo>
                <a:lnTo>
                  <a:pt x="176342" y="2833293"/>
                </a:lnTo>
                <a:lnTo>
                  <a:pt x="202936" y="2873424"/>
                </a:lnTo>
                <a:lnTo>
                  <a:pt x="231148" y="2912352"/>
                </a:lnTo>
                <a:lnTo>
                  <a:pt x="261019" y="2950130"/>
                </a:lnTo>
                <a:lnTo>
                  <a:pt x="292238" y="2986406"/>
                </a:lnTo>
                <a:lnTo>
                  <a:pt x="325019" y="3021438"/>
                </a:lnTo>
                <a:lnTo>
                  <a:pt x="359225" y="3055077"/>
                </a:lnTo>
                <a:lnTo>
                  <a:pt x="394810" y="3087277"/>
                </a:lnTo>
                <a:lnTo>
                  <a:pt x="431723" y="3117990"/>
                </a:lnTo>
                <a:lnTo>
                  <a:pt x="469917" y="3147170"/>
                </a:lnTo>
                <a:lnTo>
                  <a:pt x="509344" y="3174768"/>
                </a:lnTo>
                <a:lnTo>
                  <a:pt x="549955" y="3200739"/>
                </a:lnTo>
                <a:lnTo>
                  <a:pt x="591701" y="3225034"/>
                </a:lnTo>
                <a:lnTo>
                  <a:pt x="634535" y="3247607"/>
                </a:lnTo>
                <a:lnTo>
                  <a:pt x="488257" y="3670694"/>
                </a:lnTo>
                <a:lnTo>
                  <a:pt x="2122029" y="3369331"/>
                </a:lnTo>
                <a:lnTo>
                  <a:pt x="4450859" y="3369331"/>
                </a:lnTo>
                <a:lnTo>
                  <a:pt x="4499290" y="3368326"/>
                </a:lnTo>
                <a:lnTo>
                  <a:pt x="4547208" y="3365337"/>
                </a:lnTo>
                <a:lnTo>
                  <a:pt x="4594576" y="3360403"/>
                </a:lnTo>
                <a:lnTo>
                  <a:pt x="4641351" y="3353564"/>
                </a:lnTo>
                <a:lnTo>
                  <a:pt x="4687496" y="3344860"/>
                </a:lnTo>
                <a:lnTo>
                  <a:pt x="4732969" y="3334332"/>
                </a:lnTo>
                <a:lnTo>
                  <a:pt x="4777732" y="3322018"/>
                </a:lnTo>
                <a:lnTo>
                  <a:pt x="4821744" y="3307959"/>
                </a:lnTo>
                <a:lnTo>
                  <a:pt x="4864965" y="3292193"/>
                </a:lnTo>
                <a:lnTo>
                  <a:pt x="4907356" y="3274762"/>
                </a:lnTo>
                <a:lnTo>
                  <a:pt x="4948877" y="3255705"/>
                </a:lnTo>
                <a:lnTo>
                  <a:pt x="4989489" y="3235062"/>
                </a:lnTo>
                <a:lnTo>
                  <a:pt x="5029150" y="3212872"/>
                </a:lnTo>
                <a:lnTo>
                  <a:pt x="5067823" y="3189175"/>
                </a:lnTo>
                <a:lnTo>
                  <a:pt x="5105466" y="3164011"/>
                </a:lnTo>
                <a:lnTo>
                  <a:pt x="5142040" y="3137420"/>
                </a:lnTo>
                <a:lnTo>
                  <a:pt x="5177505" y="3109441"/>
                </a:lnTo>
                <a:lnTo>
                  <a:pt x="5211822" y="3080115"/>
                </a:lnTo>
                <a:lnTo>
                  <a:pt x="5244950" y="3049481"/>
                </a:lnTo>
                <a:lnTo>
                  <a:pt x="5276851" y="3017579"/>
                </a:lnTo>
                <a:lnTo>
                  <a:pt x="5307483" y="2984448"/>
                </a:lnTo>
                <a:lnTo>
                  <a:pt x="5336888" y="2950028"/>
                </a:lnTo>
                <a:lnTo>
                  <a:pt x="5364785" y="2914662"/>
                </a:lnTo>
                <a:lnTo>
                  <a:pt x="5391375" y="2878085"/>
                </a:lnTo>
                <a:lnTo>
                  <a:pt x="5416537" y="2840440"/>
                </a:lnTo>
                <a:lnTo>
                  <a:pt x="5440233" y="2801764"/>
                </a:lnTo>
                <a:lnTo>
                  <a:pt x="5462422" y="2762100"/>
                </a:lnTo>
                <a:lnTo>
                  <a:pt x="5483065" y="2721485"/>
                </a:lnTo>
                <a:lnTo>
                  <a:pt x="5502122" y="2679961"/>
                </a:lnTo>
                <a:lnTo>
                  <a:pt x="5519552" y="2637566"/>
                </a:lnTo>
                <a:lnTo>
                  <a:pt x="5535317" y="2594341"/>
                </a:lnTo>
                <a:lnTo>
                  <a:pt x="5549375" y="2550325"/>
                </a:lnTo>
                <a:lnTo>
                  <a:pt x="5561689" y="2505559"/>
                </a:lnTo>
                <a:lnTo>
                  <a:pt x="5572217" y="2460081"/>
                </a:lnTo>
                <a:lnTo>
                  <a:pt x="5580920" y="2413932"/>
                </a:lnTo>
                <a:lnTo>
                  <a:pt x="5587759" y="2367151"/>
                </a:lnTo>
                <a:lnTo>
                  <a:pt x="5592693" y="2319779"/>
                </a:lnTo>
                <a:lnTo>
                  <a:pt x="5595682" y="2271855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7" y="774981"/>
                </a:lnTo>
                <a:lnTo>
                  <a:pt x="5519552" y="731756"/>
                </a:lnTo>
                <a:lnTo>
                  <a:pt x="5502122" y="689361"/>
                </a:lnTo>
                <a:lnTo>
                  <a:pt x="5483065" y="647837"/>
                </a:lnTo>
                <a:lnTo>
                  <a:pt x="5462422" y="607223"/>
                </a:lnTo>
                <a:lnTo>
                  <a:pt x="5440233" y="567559"/>
                </a:lnTo>
                <a:lnTo>
                  <a:pt x="5416537" y="528884"/>
                </a:lnTo>
                <a:lnTo>
                  <a:pt x="5391375" y="491239"/>
                </a:lnTo>
                <a:lnTo>
                  <a:pt x="5364785" y="454662"/>
                </a:lnTo>
                <a:lnTo>
                  <a:pt x="5336808" y="419195"/>
                </a:lnTo>
                <a:lnTo>
                  <a:pt x="5307483" y="384877"/>
                </a:lnTo>
                <a:lnTo>
                  <a:pt x="5276851" y="351747"/>
                </a:lnTo>
                <a:lnTo>
                  <a:pt x="5244950" y="319845"/>
                </a:lnTo>
                <a:lnTo>
                  <a:pt x="5211822" y="289211"/>
                </a:lnTo>
                <a:lnTo>
                  <a:pt x="5177505" y="259886"/>
                </a:lnTo>
                <a:lnTo>
                  <a:pt x="5142040" y="231907"/>
                </a:lnTo>
                <a:lnTo>
                  <a:pt x="5105466" y="205317"/>
                </a:lnTo>
                <a:lnTo>
                  <a:pt x="5067823" y="180153"/>
                </a:lnTo>
                <a:lnTo>
                  <a:pt x="5029150" y="156457"/>
                </a:lnTo>
                <a:lnTo>
                  <a:pt x="4989489" y="134267"/>
                </a:lnTo>
                <a:lnTo>
                  <a:pt x="4948877" y="113624"/>
                </a:lnTo>
                <a:lnTo>
                  <a:pt x="4907356" y="94567"/>
                </a:lnTo>
                <a:lnTo>
                  <a:pt x="4864965" y="77136"/>
                </a:lnTo>
                <a:lnTo>
                  <a:pt x="4821744" y="61371"/>
                </a:lnTo>
                <a:lnTo>
                  <a:pt x="4777732" y="47312"/>
                </a:lnTo>
                <a:lnTo>
                  <a:pt x="4732969" y="34999"/>
                </a:lnTo>
                <a:lnTo>
                  <a:pt x="4687496" y="24470"/>
                </a:lnTo>
                <a:lnTo>
                  <a:pt x="4641351" y="15767"/>
                </a:lnTo>
                <a:lnTo>
                  <a:pt x="4594576" y="8928"/>
                </a:lnTo>
                <a:lnTo>
                  <a:pt x="4547208" y="3994"/>
                </a:lnTo>
                <a:lnTo>
                  <a:pt x="4499290" y="1005"/>
                </a:lnTo>
                <a:lnTo>
                  <a:pt x="4450859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070701" y="4782965"/>
            <a:ext cx="4643120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algn="ctr">
              <a:lnSpc>
                <a:spcPct val="102000"/>
              </a:lnSpc>
              <a:spcBef>
                <a:spcPts val="15"/>
              </a:spcBef>
            </a:pPr>
            <a:r>
              <a:rPr spc="-190" dirty="0"/>
              <a:t>Asking</a:t>
            </a:r>
            <a:r>
              <a:rPr spc="-290" dirty="0"/>
              <a:t> </a:t>
            </a:r>
            <a:r>
              <a:rPr spc="-175" dirty="0"/>
              <a:t>for</a:t>
            </a:r>
            <a:r>
              <a:rPr spc="-290" dirty="0"/>
              <a:t> </a:t>
            </a:r>
            <a:r>
              <a:rPr spc="-200" dirty="0"/>
              <a:t>permission </a:t>
            </a:r>
            <a:r>
              <a:rPr spc="-110" dirty="0"/>
              <a:t> </a:t>
            </a:r>
            <a:r>
              <a:rPr spc="-100" dirty="0"/>
              <a:t>to </a:t>
            </a:r>
            <a:r>
              <a:rPr spc="-190" dirty="0"/>
              <a:t>send </a:t>
            </a:r>
            <a:r>
              <a:rPr spc="-165" dirty="0"/>
              <a:t>broadcast  </a:t>
            </a:r>
            <a:r>
              <a:rPr spc="-210" dirty="0"/>
              <a:t>messages.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0051" y="3453786"/>
            <a:ext cx="6929223" cy="6949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5850" y="3622814"/>
            <a:ext cx="6396640" cy="6502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36700" y="1225386"/>
            <a:ext cx="10543553" cy="6958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99525" y="1184140"/>
            <a:ext cx="10418445" cy="6832600"/>
          </a:xfrm>
          <a:custGeom>
            <a:avLst/>
            <a:gdLst/>
            <a:ahLst/>
            <a:cxnLst/>
            <a:rect l="l" t="t" r="r" b="b"/>
            <a:pathLst>
              <a:path w="10418444" h="6832600">
                <a:moveTo>
                  <a:pt x="8799894" y="63500"/>
                </a:moveTo>
                <a:lnTo>
                  <a:pt x="1618282" y="63500"/>
                </a:lnTo>
                <a:lnTo>
                  <a:pt x="1441532" y="114300"/>
                </a:lnTo>
                <a:lnTo>
                  <a:pt x="1398367" y="139700"/>
                </a:lnTo>
                <a:lnTo>
                  <a:pt x="1313344" y="165100"/>
                </a:lnTo>
                <a:lnTo>
                  <a:pt x="1271509" y="190500"/>
                </a:lnTo>
                <a:lnTo>
                  <a:pt x="1230138" y="203200"/>
                </a:lnTo>
                <a:lnTo>
                  <a:pt x="1189245" y="228600"/>
                </a:lnTo>
                <a:lnTo>
                  <a:pt x="1148840" y="241300"/>
                </a:lnTo>
                <a:lnTo>
                  <a:pt x="1108934" y="266700"/>
                </a:lnTo>
                <a:lnTo>
                  <a:pt x="1030666" y="317500"/>
                </a:lnTo>
                <a:lnTo>
                  <a:pt x="992326" y="330200"/>
                </a:lnTo>
                <a:lnTo>
                  <a:pt x="954531" y="355600"/>
                </a:lnTo>
                <a:lnTo>
                  <a:pt x="917292" y="381000"/>
                </a:lnTo>
                <a:lnTo>
                  <a:pt x="880620" y="406400"/>
                </a:lnTo>
                <a:lnTo>
                  <a:pt x="844527" y="444500"/>
                </a:lnTo>
                <a:lnTo>
                  <a:pt x="809023" y="469900"/>
                </a:lnTo>
                <a:lnTo>
                  <a:pt x="774120" y="495300"/>
                </a:lnTo>
                <a:lnTo>
                  <a:pt x="739830" y="520700"/>
                </a:lnTo>
                <a:lnTo>
                  <a:pt x="706164" y="558800"/>
                </a:lnTo>
                <a:lnTo>
                  <a:pt x="673132" y="584200"/>
                </a:lnTo>
                <a:lnTo>
                  <a:pt x="640747" y="609600"/>
                </a:lnTo>
                <a:lnTo>
                  <a:pt x="609019" y="647700"/>
                </a:lnTo>
                <a:lnTo>
                  <a:pt x="577960" y="673100"/>
                </a:lnTo>
                <a:lnTo>
                  <a:pt x="547581" y="711200"/>
                </a:lnTo>
                <a:lnTo>
                  <a:pt x="517894" y="749300"/>
                </a:lnTo>
                <a:lnTo>
                  <a:pt x="488909" y="774700"/>
                </a:lnTo>
                <a:lnTo>
                  <a:pt x="460638" y="812800"/>
                </a:lnTo>
                <a:lnTo>
                  <a:pt x="433093" y="850900"/>
                </a:lnTo>
                <a:lnTo>
                  <a:pt x="406284" y="889000"/>
                </a:lnTo>
                <a:lnTo>
                  <a:pt x="380223" y="927100"/>
                </a:lnTo>
                <a:lnTo>
                  <a:pt x="354921" y="965200"/>
                </a:lnTo>
                <a:lnTo>
                  <a:pt x="330390" y="1003300"/>
                </a:lnTo>
                <a:lnTo>
                  <a:pt x="306640" y="1041400"/>
                </a:lnTo>
                <a:lnTo>
                  <a:pt x="283683" y="1079500"/>
                </a:lnTo>
                <a:lnTo>
                  <a:pt x="261531" y="1117600"/>
                </a:lnTo>
                <a:lnTo>
                  <a:pt x="240195" y="1155700"/>
                </a:lnTo>
                <a:lnTo>
                  <a:pt x="219685" y="1193800"/>
                </a:lnTo>
                <a:lnTo>
                  <a:pt x="200013" y="1231900"/>
                </a:lnTo>
                <a:lnTo>
                  <a:pt x="181192" y="1282700"/>
                </a:lnTo>
                <a:lnTo>
                  <a:pt x="163230" y="1320800"/>
                </a:lnTo>
                <a:lnTo>
                  <a:pt x="146141" y="1358900"/>
                </a:lnTo>
                <a:lnTo>
                  <a:pt x="129936" y="1409700"/>
                </a:lnTo>
                <a:lnTo>
                  <a:pt x="114625" y="1447800"/>
                </a:lnTo>
                <a:lnTo>
                  <a:pt x="100220" y="1485900"/>
                </a:lnTo>
                <a:lnTo>
                  <a:pt x="86732" y="1536700"/>
                </a:lnTo>
                <a:lnTo>
                  <a:pt x="74173" y="1574800"/>
                </a:lnTo>
                <a:lnTo>
                  <a:pt x="62553" y="1625600"/>
                </a:lnTo>
                <a:lnTo>
                  <a:pt x="51885" y="1663700"/>
                </a:lnTo>
                <a:lnTo>
                  <a:pt x="42179" y="1714500"/>
                </a:lnTo>
                <a:lnTo>
                  <a:pt x="33447" y="1765300"/>
                </a:lnTo>
                <a:lnTo>
                  <a:pt x="25700" y="1803400"/>
                </a:lnTo>
                <a:lnTo>
                  <a:pt x="18949" y="1854200"/>
                </a:lnTo>
                <a:lnTo>
                  <a:pt x="13206" y="1905000"/>
                </a:lnTo>
                <a:lnTo>
                  <a:pt x="8482" y="1943100"/>
                </a:lnTo>
                <a:lnTo>
                  <a:pt x="4788" y="1993900"/>
                </a:lnTo>
                <a:lnTo>
                  <a:pt x="2135" y="2044700"/>
                </a:lnTo>
                <a:lnTo>
                  <a:pt x="535" y="2095500"/>
                </a:lnTo>
                <a:lnTo>
                  <a:pt x="0" y="2133600"/>
                </a:lnTo>
                <a:lnTo>
                  <a:pt x="0" y="4140200"/>
                </a:lnTo>
                <a:lnTo>
                  <a:pt x="599" y="4191000"/>
                </a:lnTo>
                <a:lnTo>
                  <a:pt x="2388" y="4241800"/>
                </a:lnTo>
                <a:lnTo>
                  <a:pt x="5354" y="4292600"/>
                </a:lnTo>
                <a:lnTo>
                  <a:pt x="9483" y="4343400"/>
                </a:lnTo>
                <a:lnTo>
                  <a:pt x="14762" y="4394200"/>
                </a:lnTo>
                <a:lnTo>
                  <a:pt x="21176" y="4445000"/>
                </a:lnTo>
                <a:lnTo>
                  <a:pt x="28714" y="4495800"/>
                </a:lnTo>
                <a:lnTo>
                  <a:pt x="37361" y="4546600"/>
                </a:lnTo>
                <a:lnTo>
                  <a:pt x="47104" y="4597400"/>
                </a:lnTo>
                <a:lnTo>
                  <a:pt x="57929" y="4635500"/>
                </a:lnTo>
                <a:lnTo>
                  <a:pt x="69823" y="4686300"/>
                </a:lnTo>
                <a:lnTo>
                  <a:pt x="82773" y="4737100"/>
                </a:lnTo>
                <a:lnTo>
                  <a:pt x="96765" y="4775200"/>
                </a:lnTo>
                <a:lnTo>
                  <a:pt x="111786" y="4826000"/>
                </a:lnTo>
                <a:lnTo>
                  <a:pt x="127822" y="4876800"/>
                </a:lnTo>
                <a:lnTo>
                  <a:pt x="144860" y="4914900"/>
                </a:lnTo>
                <a:lnTo>
                  <a:pt x="162886" y="4965700"/>
                </a:lnTo>
                <a:lnTo>
                  <a:pt x="181887" y="5003800"/>
                </a:lnTo>
                <a:lnTo>
                  <a:pt x="201850" y="5054600"/>
                </a:lnTo>
                <a:lnTo>
                  <a:pt x="222761" y="5092700"/>
                </a:lnTo>
                <a:lnTo>
                  <a:pt x="244607" y="5130800"/>
                </a:lnTo>
                <a:lnTo>
                  <a:pt x="267374" y="5181600"/>
                </a:lnTo>
                <a:lnTo>
                  <a:pt x="291049" y="5219700"/>
                </a:lnTo>
                <a:lnTo>
                  <a:pt x="315618" y="5257800"/>
                </a:lnTo>
                <a:lnTo>
                  <a:pt x="341069" y="5295900"/>
                </a:lnTo>
                <a:lnTo>
                  <a:pt x="367386" y="5334000"/>
                </a:lnTo>
                <a:lnTo>
                  <a:pt x="394558" y="5384800"/>
                </a:lnTo>
                <a:lnTo>
                  <a:pt x="422571" y="5422900"/>
                </a:lnTo>
                <a:lnTo>
                  <a:pt x="451411" y="5461000"/>
                </a:lnTo>
                <a:lnTo>
                  <a:pt x="481064" y="5486400"/>
                </a:lnTo>
                <a:lnTo>
                  <a:pt x="511518" y="5524500"/>
                </a:lnTo>
                <a:lnTo>
                  <a:pt x="542759" y="5562600"/>
                </a:lnTo>
                <a:lnTo>
                  <a:pt x="574774" y="5600700"/>
                </a:lnTo>
                <a:lnTo>
                  <a:pt x="607548" y="5638800"/>
                </a:lnTo>
                <a:lnTo>
                  <a:pt x="641070" y="5664200"/>
                </a:lnTo>
                <a:lnTo>
                  <a:pt x="675324" y="5702300"/>
                </a:lnTo>
                <a:lnTo>
                  <a:pt x="710298" y="5727700"/>
                </a:lnTo>
                <a:lnTo>
                  <a:pt x="745979" y="5765800"/>
                </a:lnTo>
                <a:lnTo>
                  <a:pt x="782352" y="5791200"/>
                </a:lnTo>
                <a:lnTo>
                  <a:pt x="819405" y="5816600"/>
                </a:lnTo>
                <a:lnTo>
                  <a:pt x="857124" y="5854700"/>
                </a:lnTo>
                <a:lnTo>
                  <a:pt x="895495" y="5880100"/>
                </a:lnTo>
                <a:lnTo>
                  <a:pt x="934506" y="5905500"/>
                </a:lnTo>
                <a:lnTo>
                  <a:pt x="974143" y="5930900"/>
                </a:lnTo>
                <a:lnTo>
                  <a:pt x="1055239" y="5981700"/>
                </a:lnTo>
                <a:lnTo>
                  <a:pt x="1138677" y="6032500"/>
                </a:lnTo>
                <a:lnTo>
                  <a:pt x="1181241" y="6045200"/>
                </a:lnTo>
                <a:lnTo>
                  <a:pt x="908673" y="6832600"/>
                </a:lnTo>
                <a:lnTo>
                  <a:pt x="3952759" y="6273800"/>
                </a:lnTo>
                <a:lnTo>
                  <a:pt x="8476597" y="6273800"/>
                </a:lnTo>
                <a:lnTo>
                  <a:pt x="8523762" y="6261100"/>
                </a:lnTo>
                <a:lnTo>
                  <a:pt x="8570619" y="6261100"/>
                </a:lnTo>
                <a:lnTo>
                  <a:pt x="8617157" y="6248400"/>
                </a:lnTo>
                <a:lnTo>
                  <a:pt x="8663364" y="6248400"/>
                </a:lnTo>
                <a:lnTo>
                  <a:pt x="8976625" y="6159500"/>
                </a:lnTo>
                <a:lnTo>
                  <a:pt x="9062512" y="6134100"/>
                </a:lnTo>
                <a:lnTo>
                  <a:pt x="9104797" y="6108700"/>
                </a:lnTo>
                <a:lnTo>
                  <a:pt x="9187992" y="6083300"/>
                </a:lnTo>
                <a:lnTo>
                  <a:pt x="9269280" y="6032500"/>
                </a:lnTo>
                <a:lnTo>
                  <a:pt x="9309180" y="6019800"/>
                </a:lnTo>
                <a:lnTo>
                  <a:pt x="9387437" y="5969000"/>
                </a:lnTo>
                <a:lnTo>
                  <a:pt x="9463560" y="5918200"/>
                </a:lnTo>
                <a:lnTo>
                  <a:pt x="9500793" y="5892800"/>
                </a:lnTo>
                <a:lnTo>
                  <a:pt x="9537459" y="5867400"/>
                </a:lnTo>
                <a:lnTo>
                  <a:pt x="9573547" y="5842000"/>
                </a:lnTo>
                <a:lnTo>
                  <a:pt x="9609045" y="5816600"/>
                </a:lnTo>
                <a:lnTo>
                  <a:pt x="9643941" y="5791200"/>
                </a:lnTo>
                <a:lnTo>
                  <a:pt x="9678226" y="5765800"/>
                </a:lnTo>
                <a:lnTo>
                  <a:pt x="9711886" y="5727700"/>
                </a:lnTo>
                <a:lnTo>
                  <a:pt x="9744912" y="5702300"/>
                </a:lnTo>
                <a:lnTo>
                  <a:pt x="9777291" y="5664200"/>
                </a:lnTo>
                <a:lnTo>
                  <a:pt x="9809013" y="5638800"/>
                </a:lnTo>
                <a:lnTo>
                  <a:pt x="9840067" y="5600700"/>
                </a:lnTo>
                <a:lnTo>
                  <a:pt x="9870440" y="5575300"/>
                </a:lnTo>
                <a:lnTo>
                  <a:pt x="9900122" y="5537200"/>
                </a:lnTo>
                <a:lnTo>
                  <a:pt x="9929101" y="5499100"/>
                </a:lnTo>
                <a:lnTo>
                  <a:pt x="9957366" y="5473700"/>
                </a:lnTo>
                <a:lnTo>
                  <a:pt x="9984906" y="5435600"/>
                </a:lnTo>
                <a:lnTo>
                  <a:pt x="10011709" y="5397500"/>
                </a:lnTo>
                <a:lnTo>
                  <a:pt x="10037765" y="5359400"/>
                </a:lnTo>
                <a:lnTo>
                  <a:pt x="10063062" y="5321300"/>
                </a:lnTo>
                <a:lnTo>
                  <a:pt x="10087588" y="5283200"/>
                </a:lnTo>
                <a:lnTo>
                  <a:pt x="10111332" y="5245100"/>
                </a:lnTo>
                <a:lnTo>
                  <a:pt x="10134284" y="5207000"/>
                </a:lnTo>
                <a:lnTo>
                  <a:pt x="10156432" y="5168900"/>
                </a:lnTo>
                <a:lnTo>
                  <a:pt x="10177764" y="5130800"/>
                </a:lnTo>
                <a:lnTo>
                  <a:pt x="10198269" y="5092700"/>
                </a:lnTo>
                <a:lnTo>
                  <a:pt x="10217936" y="5041900"/>
                </a:lnTo>
                <a:lnTo>
                  <a:pt x="10236753" y="5003800"/>
                </a:lnTo>
                <a:lnTo>
                  <a:pt x="10254711" y="4965700"/>
                </a:lnTo>
                <a:lnTo>
                  <a:pt x="10271796" y="4927600"/>
                </a:lnTo>
                <a:lnTo>
                  <a:pt x="10287998" y="4876800"/>
                </a:lnTo>
                <a:lnTo>
                  <a:pt x="10303305" y="4838700"/>
                </a:lnTo>
                <a:lnTo>
                  <a:pt x="10317707" y="4787900"/>
                </a:lnTo>
                <a:lnTo>
                  <a:pt x="10331191" y="4749800"/>
                </a:lnTo>
                <a:lnTo>
                  <a:pt x="10343747" y="4699000"/>
                </a:lnTo>
                <a:lnTo>
                  <a:pt x="10355364" y="4660900"/>
                </a:lnTo>
                <a:lnTo>
                  <a:pt x="10366030" y="4610100"/>
                </a:lnTo>
                <a:lnTo>
                  <a:pt x="10375733" y="4572000"/>
                </a:lnTo>
                <a:lnTo>
                  <a:pt x="10384463" y="4521200"/>
                </a:lnTo>
                <a:lnTo>
                  <a:pt x="10392208" y="4470400"/>
                </a:lnTo>
                <a:lnTo>
                  <a:pt x="10398957" y="4432300"/>
                </a:lnTo>
                <a:lnTo>
                  <a:pt x="10404699" y="4381500"/>
                </a:lnTo>
                <a:lnTo>
                  <a:pt x="10409422" y="4330700"/>
                </a:lnTo>
                <a:lnTo>
                  <a:pt x="10413115" y="4292600"/>
                </a:lnTo>
                <a:lnTo>
                  <a:pt x="10415767" y="4241800"/>
                </a:lnTo>
                <a:lnTo>
                  <a:pt x="10417367" y="4191000"/>
                </a:lnTo>
                <a:lnTo>
                  <a:pt x="10417902" y="4140200"/>
                </a:lnTo>
                <a:lnTo>
                  <a:pt x="10417902" y="2133600"/>
                </a:lnTo>
                <a:lnTo>
                  <a:pt x="10417367" y="2095500"/>
                </a:lnTo>
                <a:lnTo>
                  <a:pt x="10415767" y="2044700"/>
                </a:lnTo>
                <a:lnTo>
                  <a:pt x="10413115" y="1993900"/>
                </a:lnTo>
                <a:lnTo>
                  <a:pt x="10409422" y="1943100"/>
                </a:lnTo>
                <a:lnTo>
                  <a:pt x="10404699" y="1905000"/>
                </a:lnTo>
                <a:lnTo>
                  <a:pt x="10398957" y="1854200"/>
                </a:lnTo>
                <a:lnTo>
                  <a:pt x="10392208" y="1803400"/>
                </a:lnTo>
                <a:lnTo>
                  <a:pt x="10384463" y="1765300"/>
                </a:lnTo>
                <a:lnTo>
                  <a:pt x="10375733" y="1714500"/>
                </a:lnTo>
                <a:lnTo>
                  <a:pt x="10366030" y="1663700"/>
                </a:lnTo>
                <a:lnTo>
                  <a:pt x="10355364" y="1625600"/>
                </a:lnTo>
                <a:lnTo>
                  <a:pt x="10343747" y="1574800"/>
                </a:lnTo>
                <a:lnTo>
                  <a:pt x="10331191" y="1536700"/>
                </a:lnTo>
                <a:lnTo>
                  <a:pt x="10317707" y="1485900"/>
                </a:lnTo>
                <a:lnTo>
                  <a:pt x="10303305" y="1447800"/>
                </a:lnTo>
                <a:lnTo>
                  <a:pt x="10287998" y="1409700"/>
                </a:lnTo>
                <a:lnTo>
                  <a:pt x="10271796" y="1358900"/>
                </a:lnTo>
                <a:lnTo>
                  <a:pt x="10254711" y="1320800"/>
                </a:lnTo>
                <a:lnTo>
                  <a:pt x="10236753" y="1282700"/>
                </a:lnTo>
                <a:lnTo>
                  <a:pt x="10217936" y="1231900"/>
                </a:lnTo>
                <a:lnTo>
                  <a:pt x="10198269" y="1193800"/>
                </a:lnTo>
                <a:lnTo>
                  <a:pt x="10177764" y="1155700"/>
                </a:lnTo>
                <a:lnTo>
                  <a:pt x="10156432" y="1117600"/>
                </a:lnTo>
                <a:lnTo>
                  <a:pt x="10134284" y="1079500"/>
                </a:lnTo>
                <a:lnTo>
                  <a:pt x="10111332" y="1041400"/>
                </a:lnTo>
                <a:lnTo>
                  <a:pt x="10087588" y="1003300"/>
                </a:lnTo>
                <a:lnTo>
                  <a:pt x="10063062" y="965200"/>
                </a:lnTo>
                <a:lnTo>
                  <a:pt x="10037765" y="927100"/>
                </a:lnTo>
                <a:lnTo>
                  <a:pt x="10011709" y="889000"/>
                </a:lnTo>
                <a:lnTo>
                  <a:pt x="9984906" y="850900"/>
                </a:lnTo>
                <a:lnTo>
                  <a:pt x="9957366" y="812800"/>
                </a:lnTo>
                <a:lnTo>
                  <a:pt x="9929101" y="774700"/>
                </a:lnTo>
                <a:lnTo>
                  <a:pt x="9900122" y="749300"/>
                </a:lnTo>
                <a:lnTo>
                  <a:pt x="9870440" y="711200"/>
                </a:lnTo>
                <a:lnTo>
                  <a:pt x="9840067" y="673100"/>
                </a:lnTo>
                <a:lnTo>
                  <a:pt x="9809013" y="647700"/>
                </a:lnTo>
                <a:lnTo>
                  <a:pt x="9777291" y="609600"/>
                </a:lnTo>
                <a:lnTo>
                  <a:pt x="9744912" y="584200"/>
                </a:lnTo>
                <a:lnTo>
                  <a:pt x="9711886" y="558800"/>
                </a:lnTo>
                <a:lnTo>
                  <a:pt x="9678226" y="520700"/>
                </a:lnTo>
                <a:lnTo>
                  <a:pt x="9643941" y="495300"/>
                </a:lnTo>
                <a:lnTo>
                  <a:pt x="9609045" y="469900"/>
                </a:lnTo>
                <a:lnTo>
                  <a:pt x="9573547" y="444500"/>
                </a:lnTo>
                <a:lnTo>
                  <a:pt x="9537459" y="406400"/>
                </a:lnTo>
                <a:lnTo>
                  <a:pt x="9500793" y="381000"/>
                </a:lnTo>
                <a:lnTo>
                  <a:pt x="9463560" y="355600"/>
                </a:lnTo>
                <a:lnTo>
                  <a:pt x="9425771" y="330200"/>
                </a:lnTo>
                <a:lnTo>
                  <a:pt x="9387437" y="317500"/>
                </a:lnTo>
                <a:lnTo>
                  <a:pt x="9309180" y="266700"/>
                </a:lnTo>
                <a:lnTo>
                  <a:pt x="9269280" y="241300"/>
                </a:lnTo>
                <a:lnTo>
                  <a:pt x="9228880" y="228600"/>
                </a:lnTo>
                <a:lnTo>
                  <a:pt x="9187992" y="203200"/>
                </a:lnTo>
                <a:lnTo>
                  <a:pt x="9146628" y="190500"/>
                </a:lnTo>
                <a:lnTo>
                  <a:pt x="9104797" y="165100"/>
                </a:lnTo>
                <a:lnTo>
                  <a:pt x="9019784" y="139700"/>
                </a:lnTo>
                <a:lnTo>
                  <a:pt x="8976625" y="114300"/>
                </a:lnTo>
                <a:lnTo>
                  <a:pt x="8799894" y="63500"/>
                </a:lnTo>
                <a:close/>
              </a:path>
              <a:path w="10418444" h="6832600">
                <a:moveTo>
                  <a:pt x="8617157" y="25400"/>
                </a:moveTo>
                <a:lnTo>
                  <a:pt x="1801036" y="25400"/>
                </a:lnTo>
                <a:lnTo>
                  <a:pt x="1663436" y="63500"/>
                </a:lnTo>
                <a:lnTo>
                  <a:pt x="8754744" y="63500"/>
                </a:lnTo>
                <a:lnTo>
                  <a:pt x="8617157" y="25400"/>
                </a:lnTo>
                <a:close/>
              </a:path>
              <a:path w="10418444" h="6832600">
                <a:moveTo>
                  <a:pt x="8523762" y="12700"/>
                </a:moveTo>
                <a:lnTo>
                  <a:pt x="1894439" y="12700"/>
                </a:lnTo>
                <a:lnTo>
                  <a:pt x="1847578" y="25400"/>
                </a:lnTo>
                <a:lnTo>
                  <a:pt x="8570619" y="25400"/>
                </a:lnTo>
                <a:lnTo>
                  <a:pt x="8523762" y="12700"/>
                </a:lnTo>
                <a:close/>
              </a:path>
              <a:path w="10418444" h="6832600">
                <a:moveTo>
                  <a:pt x="8333370" y="0"/>
                </a:moveTo>
                <a:lnTo>
                  <a:pt x="2084843" y="0"/>
                </a:lnTo>
                <a:lnTo>
                  <a:pt x="2036820" y="12700"/>
                </a:lnTo>
                <a:lnTo>
                  <a:pt x="8381390" y="12700"/>
                </a:lnTo>
                <a:lnTo>
                  <a:pt x="8333370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039289" y="2688788"/>
            <a:ext cx="37439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260" dirty="0">
                <a:solidFill>
                  <a:srgbClr val="FFFFFF"/>
                </a:solidFill>
                <a:latin typeface="Verdana"/>
                <a:cs typeface="Verdana"/>
              </a:rPr>
              <a:t>Hello</a:t>
            </a:r>
            <a:r>
              <a:rPr sz="4950" b="1" spc="-4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50" b="1" spc="-295" dirty="0">
                <a:solidFill>
                  <a:srgbClr val="FFFFFF"/>
                </a:solidFill>
                <a:latin typeface="Verdana"/>
                <a:cs typeface="Verdana"/>
              </a:rPr>
              <a:t>there!</a:t>
            </a:r>
            <a:endParaRPr sz="4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28178" y="9659255"/>
            <a:ext cx="2247900" cy="546735"/>
          </a:xfrm>
          <a:custGeom>
            <a:avLst/>
            <a:gdLst/>
            <a:ahLst/>
            <a:cxnLst/>
            <a:rect l="l" t="t" r="r" b="b"/>
            <a:pathLst>
              <a:path w="2247900" h="546734">
                <a:moveTo>
                  <a:pt x="0" y="0"/>
                </a:moveTo>
                <a:lnTo>
                  <a:pt x="2247711" y="0"/>
                </a:lnTo>
                <a:lnTo>
                  <a:pt x="2247711" y="546454"/>
                </a:lnTo>
                <a:lnTo>
                  <a:pt x="0" y="5464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31807" y="6108002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94632" y="6066118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828" y="0"/>
                </a:lnTo>
                <a:lnTo>
                  <a:pt x="1097398" y="1005"/>
                </a:lnTo>
                <a:lnTo>
                  <a:pt x="1049479" y="3994"/>
                </a:lnTo>
                <a:lnTo>
                  <a:pt x="1002112" y="8928"/>
                </a:lnTo>
                <a:lnTo>
                  <a:pt x="955336" y="15767"/>
                </a:lnTo>
                <a:lnTo>
                  <a:pt x="909191" y="24470"/>
                </a:lnTo>
                <a:lnTo>
                  <a:pt x="863718" y="34999"/>
                </a:lnTo>
                <a:lnTo>
                  <a:pt x="818956" y="47312"/>
                </a:lnTo>
                <a:lnTo>
                  <a:pt x="774944" y="61371"/>
                </a:lnTo>
                <a:lnTo>
                  <a:pt x="731722" y="77136"/>
                </a:lnTo>
                <a:lnTo>
                  <a:pt x="689331" y="94567"/>
                </a:lnTo>
                <a:lnTo>
                  <a:pt x="647810" y="113624"/>
                </a:lnTo>
                <a:lnTo>
                  <a:pt x="607199" y="134267"/>
                </a:lnTo>
                <a:lnTo>
                  <a:pt x="567537" y="156457"/>
                </a:lnTo>
                <a:lnTo>
                  <a:pt x="528865" y="180153"/>
                </a:lnTo>
                <a:lnTo>
                  <a:pt x="491222" y="205317"/>
                </a:lnTo>
                <a:lnTo>
                  <a:pt x="454647" y="231907"/>
                </a:lnTo>
                <a:lnTo>
                  <a:pt x="419182" y="259886"/>
                </a:lnTo>
                <a:lnTo>
                  <a:pt x="384865" y="289211"/>
                </a:lnTo>
                <a:lnTo>
                  <a:pt x="351737" y="319845"/>
                </a:lnTo>
                <a:lnTo>
                  <a:pt x="319836" y="351747"/>
                </a:lnTo>
                <a:lnTo>
                  <a:pt x="289204" y="384877"/>
                </a:lnTo>
                <a:lnTo>
                  <a:pt x="259879" y="419195"/>
                </a:lnTo>
                <a:lnTo>
                  <a:pt x="231902" y="454662"/>
                </a:lnTo>
                <a:lnTo>
                  <a:pt x="205312" y="491239"/>
                </a:lnTo>
                <a:lnTo>
                  <a:pt x="180150" y="528884"/>
                </a:lnTo>
                <a:lnTo>
                  <a:pt x="156454" y="567559"/>
                </a:lnTo>
                <a:lnTo>
                  <a:pt x="134265" y="607223"/>
                </a:lnTo>
                <a:lnTo>
                  <a:pt x="113622" y="647837"/>
                </a:lnTo>
                <a:lnTo>
                  <a:pt x="94566" y="689361"/>
                </a:lnTo>
                <a:lnTo>
                  <a:pt x="77135" y="731756"/>
                </a:lnTo>
                <a:lnTo>
                  <a:pt x="61371" y="774981"/>
                </a:lnTo>
                <a:lnTo>
                  <a:pt x="47312" y="818996"/>
                </a:lnTo>
                <a:lnTo>
                  <a:pt x="34998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29"/>
                </a:lnTo>
                <a:lnTo>
                  <a:pt x="1139" y="2274930"/>
                </a:lnTo>
                <a:lnTo>
                  <a:pt x="4526" y="2325839"/>
                </a:lnTo>
                <a:lnTo>
                  <a:pt x="10112" y="2376109"/>
                </a:lnTo>
                <a:lnTo>
                  <a:pt x="17849" y="2425692"/>
                </a:lnTo>
                <a:lnTo>
                  <a:pt x="27688" y="2474543"/>
                </a:lnTo>
                <a:lnTo>
                  <a:pt x="39581" y="2522612"/>
                </a:lnTo>
                <a:lnTo>
                  <a:pt x="53480" y="2569855"/>
                </a:lnTo>
                <a:lnTo>
                  <a:pt x="69336" y="2616222"/>
                </a:lnTo>
                <a:lnTo>
                  <a:pt x="87101" y="2661669"/>
                </a:lnTo>
                <a:lnTo>
                  <a:pt x="106728" y="2706146"/>
                </a:lnTo>
                <a:lnTo>
                  <a:pt x="128167" y="2749607"/>
                </a:lnTo>
                <a:lnTo>
                  <a:pt x="151370" y="2792006"/>
                </a:lnTo>
                <a:lnTo>
                  <a:pt x="176290" y="2833294"/>
                </a:lnTo>
                <a:lnTo>
                  <a:pt x="202877" y="2873425"/>
                </a:lnTo>
                <a:lnTo>
                  <a:pt x="231084" y="2912353"/>
                </a:lnTo>
                <a:lnTo>
                  <a:pt x="260954" y="2950136"/>
                </a:lnTo>
                <a:lnTo>
                  <a:pt x="292162" y="2986406"/>
                </a:lnTo>
                <a:lnTo>
                  <a:pt x="324938" y="3021438"/>
                </a:lnTo>
                <a:lnTo>
                  <a:pt x="359139" y="3055078"/>
                </a:lnTo>
                <a:lnTo>
                  <a:pt x="394719" y="3087277"/>
                </a:lnTo>
                <a:lnTo>
                  <a:pt x="431628" y="3117991"/>
                </a:lnTo>
                <a:lnTo>
                  <a:pt x="469819" y="3147170"/>
                </a:lnTo>
                <a:lnTo>
                  <a:pt x="509243" y="3174768"/>
                </a:lnTo>
                <a:lnTo>
                  <a:pt x="549852" y="3200739"/>
                </a:lnTo>
                <a:lnTo>
                  <a:pt x="591597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1"/>
                </a:lnTo>
                <a:lnTo>
                  <a:pt x="4732906" y="3334332"/>
                </a:lnTo>
                <a:lnTo>
                  <a:pt x="4777674" y="3322019"/>
                </a:lnTo>
                <a:lnTo>
                  <a:pt x="4821691" y="3307960"/>
                </a:lnTo>
                <a:lnTo>
                  <a:pt x="4864917" y="3292195"/>
                </a:lnTo>
                <a:lnTo>
                  <a:pt x="4907313" y="3274764"/>
                </a:lnTo>
                <a:lnTo>
                  <a:pt x="4948838" y="3255707"/>
                </a:lnTo>
                <a:lnTo>
                  <a:pt x="4989454" y="3235064"/>
                </a:lnTo>
                <a:lnTo>
                  <a:pt x="5029119" y="3212874"/>
                </a:lnTo>
                <a:lnTo>
                  <a:pt x="5067795" y="3189178"/>
                </a:lnTo>
                <a:lnTo>
                  <a:pt x="5105441" y="3164014"/>
                </a:lnTo>
                <a:lnTo>
                  <a:pt x="5142018" y="3137424"/>
                </a:lnTo>
                <a:lnTo>
                  <a:pt x="5177486" y="3109445"/>
                </a:lnTo>
                <a:lnTo>
                  <a:pt x="5211806" y="3080120"/>
                </a:lnTo>
                <a:lnTo>
                  <a:pt x="5244936" y="3049486"/>
                </a:lnTo>
                <a:lnTo>
                  <a:pt x="5276839" y="3017584"/>
                </a:lnTo>
                <a:lnTo>
                  <a:pt x="5307473" y="2984454"/>
                </a:lnTo>
                <a:lnTo>
                  <a:pt x="5336884" y="2950028"/>
                </a:lnTo>
                <a:lnTo>
                  <a:pt x="5364778" y="2914668"/>
                </a:lnTo>
                <a:lnTo>
                  <a:pt x="5391369" y="2878092"/>
                </a:lnTo>
                <a:lnTo>
                  <a:pt x="5416533" y="2840447"/>
                </a:lnTo>
                <a:lnTo>
                  <a:pt x="5440229" y="2801772"/>
                </a:lnTo>
                <a:lnTo>
                  <a:pt x="5462419" y="2762108"/>
                </a:lnTo>
                <a:lnTo>
                  <a:pt x="5483063" y="2721494"/>
                </a:lnTo>
                <a:lnTo>
                  <a:pt x="5502120" y="2679970"/>
                </a:lnTo>
                <a:lnTo>
                  <a:pt x="5519551" y="2637575"/>
                </a:lnTo>
                <a:lnTo>
                  <a:pt x="5535316" y="2594350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5"/>
                </a:lnTo>
                <a:lnTo>
                  <a:pt x="5596688" y="222342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683279" y="7138914"/>
            <a:ext cx="4611370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89685" marR="5080" indent="-1277620">
              <a:lnSpc>
                <a:spcPct val="102000"/>
              </a:lnSpc>
              <a:spcBef>
                <a:spcPts val="15"/>
              </a:spcBef>
            </a:pPr>
            <a:r>
              <a:rPr sz="3300" b="1" spc="-185" dirty="0">
                <a:solidFill>
                  <a:srgbClr val="FFFFFF"/>
                </a:solidFill>
                <a:latin typeface="Verdana"/>
                <a:cs typeface="Verdana"/>
              </a:rPr>
              <a:t>But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let’s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don’t </a:t>
            </a:r>
            <a:r>
              <a:rPr sz="3300" b="1" spc="-120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3300" b="1" spc="-5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55" dirty="0">
                <a:solidFill>
                  <a:srgbClr val="FFFFFF"/>
                </a:solidFill>
                <a:latin typeface="Verdana"/>
                <a:cs typeface="Verdana"/>
              </a:rPr>
              <a:t>that 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right</a:t>
            </a:r>
            <a:r>
              <a:rPr sz="33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25" dirty="0">
                <a:solidFill>
                  <a:srgbClr val="FFFFFF"/>
                </a:solidFill>
                <a:latin typeface="Verdana"/>
                <a:cs typeface="Verdana"/>
              </a:rPr>
              <a:t>now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50421" y="6267736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13246" y="6225852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828" y="0"/>
                </a:lnTo>
                <a:lnTo>
                  <a:pt x="1097398" y="1005"/>
                </a:lnTo>
                <a:lnTo>
                  <a:pt x="1049479" y="3994"/>
                </a:lnTo>
                <a:lnTo>
                  <a:pt x="1002112" y="8928"/>
                </a:lnTo>
                <a:lnTo>
                  <a:pt x="955336" y="15767"/>
                </a:lnTo>
                <a:lnTo>
                  <a:pt x="909191" y="24470"/>
                </a:lnTo>
                <a:lnTo>
                  <a:pt x="863718" y="34999"/>
                </a:lnTo>
                <a:lnTo>
                  <a:pt x="818956" y="47312"/>
                </a:lnTo>
                <a:lnTo>
                  <a:pt x="774944" y="61371"/>
                </a:lnTo>
                <a:lnTo>
                  <a:pt x="731722" y="77136"/>
                </a:lnTo>
                <a:lnTo>
                  <a:pt x="689331" y="94567"/>
                </a:lnTo>
                <a:lnTo>
                  <a:pt x="647810" y="113624"/>
                </a:lnTo>
                <a:lnTo>
                  <a:pt x="607199" y="134267"/>
                </a:lnTo>
                <a:lnTo>
                  <a:pt x="567537" y="156457"/>
                </a:lnTo>
                <a:lnTo>
                  <a:pt x="528865" y="180153"/>
                </a:lnTo>
                <a:lnTo>
                  <a:pt x="491222" y="205317"/>
                </a:lnTo>
                <a:lnTo>
                  <a:pt x="454647" y="231907"/>
                </a:lnTo>
                <a:lnTo>
                  <a:pt x="419182" y="259886"/>
                </a:lnTo>
                <a:lnTo>
                  <a:pt x="384865" y="289211"/>
                </a:lnTo>
                <a:lnTo>
                  <a:pt x="351737" y="319845"/>
                </a:lnTo>
                <a:lnTo>
                  <a:pt x="319836" y="351747"/>
                </a:lnTo>
                <a:lnTo>
                  <a:pt x="289204" y="384877"/>
                </a:lnTo>
                <a:lnTo>
                  <a:pt x="259879" y="419195"/>
                </a:lnTo>
                <a:lnTo>
                  <a:pt x="231902" y="454662"/>
                </a:lnTo>
                <a:lnTo>
                  <a:pt x="205312" y="491239"/>
                </a:lnTo>
                <a:lnTo>
                  <a:pt x="180150" y="528884"/>
                </a:lnTo>
                <a:lnTo>
                  <a:pt x="156454" y="567559"/>
                </a:lnTo>
                <a:lnTo>
                  <a:pt x="134265" y="607223"/>
                </a:lnTo>
                <a:lnTo>
                  <a:pt x="113622" y="647837"/>
                </a:lnTo>
                <a:lnTo>
                  <a:pt x="94566" y="689361"/>
                </a:lnTo>
                <a:lnTo>
                  <a:pt x="77135" y="731756"/>
                </a:lnTo>
                <a:lnTo>
                  <a:pt x="61371" y="774981"/>
                </a:lnTo>
                <a:lnTo>
                  <a:pt x="47312" y="818996"/>
                </a:lnTo>
                <a:lnTo>
                  <a:pt x="34998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39" y="2274921"/>
                </a:lnTo>
                <a:lnTo>
                  <a:pt x="4526" y="2325831"/>
                </a:lnTo>
                <a:lnTo>
                  <a:pt x="10112" y="2376102"/>
                </a:lnTo>
                <a:lnTo>
                  <a:pt x="17849" y="2425686"/>
                </a:lnTo>
                <a:lnTo>
                  <a:pt x="27688" y="2474537"/>
                </a:lnTo>
                <a:lnTo>
                  <a:pt x="39581" y="2522608"/>
                </a:lnTo>
                <a:lnTo>
                  <a:pt x="53480" y="2569851"/>
                </a:lnTo>
                <a:lnTo>
                  <a:pt x="69336" y="2616219"/>
                </a:lnTo>
                <a:lnTo>
                  <a:pt x="87101" y="2661666"/>
                </a:lnTo>
                <a:lnTo>
                  <a:pt x="106728" y="2706143"/>
                </a:lnTo>
                <a:lnTo>
                  <a:pt x="128167" y="2749605"/>
                </a:lnTo>
                <a:lnTo>
                  <a:pt x="151370" y="2792004"/>
                </a:lnTo>
                <a:lnTo>
                  <a:pt x="176290" y="2833293"/>
                </a:lnTo>
                <a:lnTo>
                  <a:pt x="202877" y="2873424"/>
                </a:lnTo>
                <a:lnTo>
                  <a:pt x="231084" y="2912352"/>
                </a:lnTo>
                <a:lnTo>
                  <a:pt x="260949" y="2950130"/>
                </a:lnTo>
                <a:lnTo>
                  <a:pt x="292162" y="2986406"/>
                </a:lnTo>
                <a:lnTo>
                  <a:pt x="324938" y="3021438"/>
                </a:lnTo>
                <a:lnTo>
                  <a:pt x="359139" y="3055077"/>
                </a:lnTo>
                <a:lnTo>
                  <a:pt x="394719" y="3087277"/>
                </a:lnTo>
                <a:lnTo>
                  <a:pt x="431628" y="3117990"/>
                </a:lnTo>
                <a:lnTo>
                  <a:pt x="469819" y="3147170"/>
                </a:lnTo>
                <a:lnTo>
                  <a:pt x="509243" y="3174768"/>
                </a:lnTo>
                <a:lnTo>
                  <a:pt x="549852" y="3200739"/>
                </a:lnTo>
                <a:lnTo>
                  <a:pt x="591597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0"/>
                </a:lnTo>
                <a:lnTo>
                  <a:pt x="4732906" y="3334332"/>
                </a:lnTo>
                <a:lnTo>
                  <a:pt x="4777674" y="3322018"/>
                </a:lnTo>
                <a:lnTo>
                  <a:pt x="4821691" y="3307959"/>
                </a:lnTo>
                <a:lnTo>
                  <a:pt x="4864917" y="3292193"/>
                </a:lnTo>
                <a:lnTo>
                  <a:pt x="4907313" y="3274762"/>
                </a:lnTo>
                <a:lnTo>
                  <a:pt x="4948838" y="3255705"/>
                </a:lnTo>
                <a:lnTo>
                  <a:pt x="4989454" y="3235062"/>
                </a:lnTo>
                <a:lnTo>
                  <a:pt x="5029119" y="3212872"/>
                </a:lnTo>
                <a:lnTo>
                  <a:pt x="5067795" y="3189175"/>
                </a:lnTo>
                <a:lnTo>
                  <a:pt x="5105441" y="3164011"/>
                </a:lnTo>
                <a:lnTo>
                  <a:pt x="5142018" y="3137420"/>
                </a:lnTo>
                <a:lnTo>
                  <a:pt x="5177486" y="3109441"/>
                </a:lnTo>
                <a:lnTo>
                  <a:pt x="5211806" y="3080115"/>
                </a:lnTo>
                <a:lnTo>
                  <a:pt x="5244936" y="3049481"/>
                </a:lnTo>
                <a:lnTo>
                  <a:pt x="5276839" y="3017579"/>
                </a:lnTo>
                <a:lnTo>
                  <a:pt x="5307473" y="2984448"/>
                </a:lnTo>
                <a:lnTo>
                  <a:pt x="5336879" y="2950028"/>
                </a:lnTo>
                <a:lnTo>
                  <a:pt x="5364778" y="2914662"/>
                </a:lnTo>
                <a:lnTo>
                  <a:pt x="5391369" y="2878085"/>
                </a:lnTo>
                <a:lnTo>
                  <a:pt x="5416533" y="2840440"/>
                </a:lnTo>
                <a:lnTo>
                  <a:pt x="5440229" y="2801764"/>
                </a:lnTo>
                <a:lnTo>
                  <a:pt x="5462419" y="2762100"/>
                </a:lnTo>
                <a:lnTo>
                  <a:pt x="5483063" y="2721485"/>
                </a:lnTo>
                <a:lnTo>
                  <a:pt x="5502120" y="2679961"/>
                </a:lnTo>
                <a:lnTo>
                  <a:pt x="5519551" y="2637566"/>
                </a:lnTo>
                <a:lnTo>
                  <a:pt x="5535316" y="2594341"/>
                </a:lnTo>
                <a:lnTo>
                  <a:pt x="5549375" y="2550325"/>
                </a:lnTo>
                <a:lnTo>
                  <a:pt x="5561689" y="2505559"/>
                </a:lnTo>
                <a:lnTo>
                  <a:pt x="5572217" y="2460081"/>
                </a:lnTo>
                <a:lnTo>
                  <a:pt x="5580920" y="2413932"/>
                </a:lnTo>
                <a:lnTo>
                  <a:pt x="5587759" y="2367151"/>
                </a:lnTo>
                <a:lnTo>
                  <a:pt x="5592693" y="2319779"/>
                </a:lnTo>
                <a:lnTo>
                  <a:pt x="5595682" y="2271855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31420" y="7034205"/>
            <a:ext cx="4550410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algn="ctr">
              <a:lnSpc>
                <a:spcPct val="102000"/>
              </a:lnSpc>
              <a:spcBef>
                <a:spcPts val="15"/>
              </a:spcBef>
            </a:pPr>
            <a:r>
              <a:rPr sz="3300" b="1" spc="-260" dirty="0">
                <a:solidFill>
                  <a:srgbClr val="FFFFFF"/>
                </a:solidFill>
                <a:latin typeface="Verdana"/>
                <a:cs typeface="Verdana"/>
              </a:rPr>
              <a:t>Thanks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3300" b="1" spc="-140" dirty="0">
                <a:solidFill>
                  <a:srgbClr val="FFFFFF"/>
                </a:solidFill>
                <a:latin typeface="Verdana"/>
                <a:cs typeface="Verdana"/>
              </a:rPr>
              <a:t>letting</a:t>
            </a:r>
            <a:r>
              <a:rPr sz="3300" b="1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me  </a:t>
            </a:r>
            <a:r>
              <a:rPr sz="3300" b="1" spc="-229" dirty="0">
                <a:solidFill>
                  <a:srgbClr val="FFFFFF"/>
                </a:solidFill>
                <a:latin typeface="Verdana"/>
                <a:cs typeface="Verdana"/>
              </a:rPr>
              <a:t>know, </a:t>
            </a:r>
            <a:r>
              <a:rPr sz="3300" b="1" spc="-235" dirty="0">
                <a:solidFill>
                  <a:srgbClr val="FFFFFF"/>
                </a:solidFill>
                <a:latin typeface="Verdana"/>
                <a:cs typeface="Verdana"/>
              </a:rPr>
              <a:t>why </a:t>
            </a:r>
            <a:r>
              <a:rPr sz="3300" b="1" spc="-280" dirty="0">
                <a:solidFill>
                  <a:srgbClr val="FFFFFF"/>
                </a:solidFill>
                <a:latin typeface="Verdana"/>
                <a:cs typeface="Verdana"/>
              </a:rPr>
              <a:t>“help,” 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though?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39138" y="10258331"/>
            <a:ext cx="1637906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7501" y="0"/>
            <a:ext cx="8113554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10164" y="0"/>
            <a:ext cx="7648217" cy="1130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32949" y="4610540"/>
            <a:ext cx="5722338" cy="37963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95805" y="4568656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828" y="0"/>
                </a:lnTo>
                <a:lnTo>
                  <a:pt x="1097398" y="1005"/>
                </a:lnTo>
                <a:lnTo>
                  <a:pt x="1049479" y="3994"/>
                </a:lnTo>
                <a:lnTo>
                  <a:pt x="1002112" y="8928"/>
                </a:lnTo>
                <a:lnTo>
                  <a:pt x="955336" y="15767"/>
                </a:lnTo>
                <a:lnTo>
                  <a:pt x="909191" y="24470"/>
                </a:lnTo>
                <a:lnTo>
                  <a:pt x="863718" y="34999"/>
                </a:lnTo>
                <a:lnTo>
                  <a:pt x="818956" y="47312"/>
                </a:lnTo>
                <a:lnTo>
                  <a:pt x="774944" y="61371"/>
                </a:lnTo>
                <a:lnTo>
                  <a:pt x="731722" y="77136"/>
                </a:lnTo>
                <a:lnTo>
                  <a:pt x="689331" y="94567"/>
                </a:lnTo>
                <a:lnTo>
                  <a:pt x="647810" y="113624"/>
                </a:lnTo>
                <a:lnTo>
                  <a:pt x="607199" y="134267"/>
                </a:lnTo>
                <a:lnTo>
                  <a:pt x="567537" y="156457"/>
                </a:lnTo>
                <a:lnTo>
                  <a:pt x="528865" y="180153"/>
                </a:lnTo>
                <a:lnTo>
                  <a:pt x="491222" y="205317"/>
                </a:lnTo>
                <a:lnTo>
                  <a:pt x="454647" y="231907"/>
                </a:lnTo>
                <a:lnTo>
                  <a:pt x="419182" y="259886"/>
                </a:lnTo>
                <a:lnTo>
                  <a:pt x="384865" y="289211"/>
                </a:lnTo>
                <a:lnTo>
                  <a:pt x="351737" y="319845"/>
                </a:lnTo>
                <a:lnTo>
                  <a:pt x="319836" y="351747"/>
                </a:lnTo>
                <a:lnTo>
                  <a:pt x="289204" y="384877"/>
                </a:lnTo>
                <a:lnTo>
                  <a:pt x="259879" y="419195"/>
                </a:lnTo>
                <a:lnTo>
                  <a:pt x="231902" y="454662"/>
                </a:lnTo>
                <a:lnTo>
                  <a:pt x="205312" y="491239"/>
                </a:lnTo>
                <a:lnTo>
                  <a:pt x="180150" y="528884"/>
                </a:lnTo>
                <a:lnTo>
                  <a:pt x="156454" y="567559"/>
                </a:lnTo>
                <a:lnTo>
                  <a:pt x="134265" y="607223"/>
                </a:lnTo>
                <a:lnTo>
                  <a:pt x="113622" y="647837"/>
                </a:lnTo>
                <a:lnTo>
                  <a:pt x="94566" y="689361"/>
                </a:lnTo>
                <a:lnTo>
                  <a:pt x="77135" y="731756"/>
                </a:lnTo>
                <a:lnTo>
                  <a:pt x="61371" y="774981"/>
                </a:lnTo>
                <a:lnTo>
                  <a:pt x="47312" y="818996"/>
                </a:lnTo>
                <a:lnTo>
                  <a:pt x="34998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39" y="2274921"/>
                </a:lnTo>
                <a:lnTo>
                  <a:pt x="4526" y="2325831"/>
                </a:lnTo>
                <a:lnTo>
                  <a:pt x="10112" y="2376102"/>
                </a:lnTo>
                <a:lnTo>
                  <a:pt x="17849" y="2425686"/>
                </a:lnTo>
                <a:lnTo>
                  <a:pt x="27688" y="2474537"/>
                </a:lnTo>
                <a:lnTo>
                  <a:pt x="39581" y="2522608"/>
                </a:lnTo>
                <a:lnTo>
                  <a:pt x="53480" y="2569851"/>
                </a:lnTo>
                <a:lnTo>
                  <a:pt x="69336" y="2616219"/>
                </a:lnTo>
                <a:lnTo>
                  <a:pt x="87101" y="2661666"/>
                </a:lnTo>
                <a:lnTo>
                  <a:pt x="106728" y="2706143"/>
                </a:lnTo>
                <a:lnTo>
                  <a:pt x="128167" y="2749605"/>
                </a:lnTo>
                <a:lnTo>
                  <a:pt x="151370" y="2792004"/>
                </a:lnTo>
                <a:lnTo>
                  <a:pt x="176290" y="2833293"/>
                </a:lnTo>
                <a:lnTo>
                  <a:pt x="202877" y="2873424"/>
                </a:lnTo>
                <a:lnTo>
                  <a:pt x="231084" y="2912352"/>
                </a:lnTo>
                <a:lnTo>
                  <a:pt x="260949" y="2950130"/>
                </a:lnTo>
                <a:lnTo>
                  <a:pt x="292162" y="2986406"/>
                </a:lnTo>
                <a:lnTo>
                  <a:pt x="324938" y="3021438"/>
                </a:lnTo>
                <a:lnTo>
                  <a:pt x="359139" y="3055077"/>
                </a:lnTo>
                <a:lnTo>
                  <a:pt x="394719" y="3087277"/>
                </a:lnTo>
                <a:lnTo>
                  <a:pt x="431628" y="3117990"/>
                </a:lnTo>
                <a:lnTo>
                  <a:pt x="469819" y="3147170"/>
                </a:lnTo>
                <a:lnTo>
                  <a:pt x="509243" y="3174768"/>
                </a:lnTo>
                <a:lnTo>
                  <a:pt x="549852" y="3200739"/>
                </a:lnTo>
                <a:lnTo>
                  <a:pt x="591597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0"/>
                </a:lnTo>
                <a:lnTo>
                  <a:pt x="4732906" y="3334332"/>
                </a:lnTo>
                <a:lnTo>
                  <a:pt x="4777674" y="3322018"/>
                </a:lnTo>
                <a:lnTo>
                  <a:pt x="4821691" y="3307959"/>
                </a:lnTo>
                <a:lnTo>
                  <a:pt x="4864917" y="3292193"/>
                </a:lnTo>
                <a:lnTo>
                  <a:pt x="4907313" y="3274762"/>
                </a:lnTo>
                <a:lnTo>
                  <a:pt x="4948838" y="3255705"/>
                </a:lnTo>
                <a:lnTo>
                  <a:pt x="4989454" y="3235062"/>
                </a:lnTo>
                <a:lnTo>
                  <a:pt x="5029119" y="3212872"/>
                </a:lnTo>
                <a:lnTo>
                  <a:pt x="5067795" y="3189175"/>
                </a:lnTo>
                <a:lnTo>
                  <a:pt x="5105441" y="3164011"/>
                </a:lnTo>
                <a:lnTo>
                  <a:pt x="5142018" y="3137420"/>
                </a:lnTo>
                <a:lnTo>
                  <a:pt x="5177486" y="3109441"/>
                </a:lnTo>
                <a:lnTo>
                  <a:pt x="5211806" y="3080115"/>
                </a:lnTo>
                <a:lnTo>
                  <a:pt x="5244936" y="3049481"/>
                </a:lnTo>
                <a:lnTo>
                  <a:pt x="5276839" y="3017579"/>
                </a:lnTo>
                <a:lnTo>
                  <a:pt x="5307473" y="2984448"/>
                </a:lnTo>
                <a:lnTo>
                  <a:pt x="5336879" y="2950028"/>
                </a:lnTo>
                <a:lnTo>
                  <a:pt x="5364778" y="2914662"/>
                </a:lnTo>
                <a:lnTo>
                  <a:pt x="5391369" y="2878085"/>
                </a:lnTo>
                <a:lnTo>
                  <a:pt x="5416533" y="2840440"/>
                </a:lnTo>
                <a:lnTo>
                  <a:pt x="5440229" y="2801764"/>
                </a:lnTo>
                <a:lnTo>
                  <a:pt x="5462419" y="2762100"/>
                </a:lnTo>
                <a:lnTo>
                  <a:pt x="5483063" y="2721485"/>
                </a:lnTo>
                <a:lnTo>
                  <a:pt x="5502120" y="2679961"/>
                </a:lnTo>
                <a:lnTo>
                  <a:pt x="5519551" y="2637566"/>
                </a:lnTo>
                <a:lnTo>
                  <a:pt x="5535316" y="2594341"/>
                </a:lnTo>
                <a:lnTo>
                  <a:pt x="5549375" y="2550325"/>
                </a:lnTo>
                <a:lnTo>
                  <a:pt x="5561689" y="2505559"/>
                </a:lnTo>
                <a:lnTo>
                  <a:pt x="5572217" y="2460081"/>
                </a:lnTo>
                <a:lnTo>
                  <a:pt x="5580920" y="2413932"/>
                </a:lnTo>
                <a:lnTo>
                  <a:pt x="5587759" y="2367151"/>
                </a:lnTo>
                <a:lnTo>
                  <a:pt x="5592693" y="2319779"/>
                </a:lnTo>
                <a:lnTo>
                  <a:pt x="5595682" y="2271855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264443" y="5379806"/>
            <a:ext cx="4060190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algn="ctr">
              <a:lnSpc>
                <a:spcPct val="102000"/>
              </a:lnSpc>
              <a:spcBef>
                <a:spcPts val="15"/>
              </a:spcBef>
            </a:pPr>
            <a:r>
              <a:rPr sz="3300" b="1" spc="-215" dirty="0">
                <a:solidFill>
                  <a:srgbClr val="FFFFFF"/>
                </a:solidFill>
                <a:latin typeface="Verdana"/>
                <a:cs typeface="Verdana"/>
              </a:rPr>
              <a:t>Let’s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scroll </a:t>
            </a:r>
            <a:r>
              <a:rPr sz="3300" b="1" spc="-160" dirty="0">
                <a:solidFill>
                  <a:srgbClr val="FFFFFF"/>
                </a:solidFill>
                <a:latin typeface="Verdana"/>
                <a:cs typeface="Verdana"/>
              </a:rPr>
              <a:t>back</a:t>
            </a:r>
            <a:r>
              <a:rPr sz="3300" b="1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up 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try </a:t>
            </a:r>
            <a:r>
              <a:rPr sz="3300" b="1" spc="-260" dirty="0">
                <a:solidFill>
                  <a:srgbClr val="FFFFFF"/>
                </a:solidFill>
                <a:latin typeface="Verdana"/>
                <a:cs typeface="Verdana"/>
              </a:rPr>
              <a:t>“Markets” 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33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65" dirty="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7501" y="0"/>
            <a:ext cx="8113554" cy="1130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10164" y="0"/>
            <a:ext cx="7648217" cy="1130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32949" y="4610540"/>
            <a:ext cx="5722338" cy="37963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95805" y="4568656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828" y="0"/>
                </a:lnTo>
                <a:lnTo>
                  <a:pt x="1097398" y="1005"/>
                </a:lnTo>
                <a:lnTo>
                  <a:pt x="1049479" y="3994"/>
                </a:lnTo>
                <a:lnTo>
                  <a:pt x="1002112" y="8928"/>
                </a:lnTo>
                <a:lnTo>
                  <a:pt x="955336" y="15767"/>
                </a:lnTo>
                <a:lnTo>
                  <a:pt x="909191" y="24470"/>
                </a:lnTo>
                <a:lnTo>
                  <a:pt x="863718" y="34999"/>
                </a:lnTo>
                <a:lnTo>
                  <a:pt x="818956" y="47312"/>
                </a:lnTo>
                <a:lnTo>
                  <a:pt x="774944" y="61371"/>
                </a:lnTo>
                <a:lnTo>
                  <a:pt x="731722" y="77136"/>
                </a:lnTo>
                <a:lnTo>
                  <a:pt x="689331" y="94567"/>
                </a:lnTo>
                <a:lnTo>
                  <a:pt x="647810" y="113624"/>
                </a:lnTo>
                <a:lnTo>
                  <a:pt x="607199" y="134267"/>
                </a:lnTo>
                <a:lnTo>
                  <a:pt x="567537" y="156457"/>
                </a:lnTo>
                <a:lnTo>
                  <a:pt x="528865" y="180153"/>
                </a:lnTo>
                <a:lnTo>
                  <a:pt x="491222" y="205317"/>
                </a:lnTo>
                <a:lnTo>
                  <a:pt x="454647" y="231907"/>
                </a:lnTo>
                <a:lnTo>
                  <a:pt x="419182" y="259886"/>
                </a:lnTo>
                <a:lnTo>
                  <a:pt x="384865" y="289211"/>
                </a:lnTo>
                <a:lnTo>
                  <a:pt x="351737" y="319845"/>
                </a:lnTo>
                <a:lnTo>
                  <a:pt x="319836" y="351747"/>
                </a:lnTo>
                <a:lnTo>
                  <a:pt x="289204" y="384877"/>
                </a:lnTo>
                <a:lnTo>
                  <a:pt x="259879" y="419195"/>
                </a:lnTo>
                <a:lnTo>
                  <a:pt x="231902" y="454662"/>
                </a:lnTo>
                <a:lnTo>
                  <a:pt x="205312" y="491239"/>
                </a:lnTo>
                <a:lnTo>
                  <a:pt x="180150" y="528884"/>
                </a:lnTo>
                <a:lnTo>
                  <a:pt x="156454" y="567559"/>
                </a:lnTo>
                <a:lnTo>
                  <a:pt x="134265" y="607223"/>
                </a:lnTo>
                <a:lnTo>
                  <a:pt x="113622" y="647837"/>
                </a:lnTo>
                <a:lnTo>
                  <a:pt x="94566" y="689361"/>
                </a:lnTo>
                <a:lnTo>
                  <a:pt x="77135" y="731756"/>
                </a:lnTo>
                <a:lnTo>
                  <a:pt x="61371" y="774981"/>
                </a:lnTo>
                <a:lnTo>
                  <a:pt x="47312" y="818996"/>
                </a:lnTo>
                <a:lnTo>
                  <a:pt x="34998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39" y="2274921"/>
                </a:lnTo>
                <a:lnTo>
                  <a:pt x="4526" y="2325831"/>
                </a:lnTo>
                <a:lnTo>
                  <a:pt x="10112" y="2376102"/>
                </a:lnTo>
                <a:lnTo>
                  <a:pt x="17849" y="2425686"/>
                </a:lnTo>
                <a:lnTo>
                  <a:pt x="27688" y="2474537"/>
                </a:lnTo>
                <a:lnTo>
                  <a:pt x="39581" y="2522608"/>
                </a:lnTo>
                <a:lnTo>
                  <a:pt x="53480" y="2569851"/>
                </a:lnTo>
                <a:lnTo>
                  <a:pt x="69336" y="2616219"/>
                </a:lnTo>
                <a:lnTo>
                  <a:pt x="87101" y="2661666"/>
                </a:lnTo>
                <a:lnTo>
                  <a:pt x="106728" y="2706143"/>
                </a:lnTo>
                <a:lnTo>
                  <a:pt x="128167" y="2749605"/>
                </a:lnTo>
                <a:lnTo>
                  <a:pt x="151370" y="2792004"/>
                </a:lnTo>
                <a:lnTo>
                  <a:pt x="176290" y="2833293"/>
                </a:lnTo>
                <a:lnTo>
                  <a:pt x="202877" y="2873424"/>
                </a:lnTo>
                <a:lnTo>
                  <a:pt x="231084" y="2912352"/>
                </a:lnTo>
                <a:lnTo>
                  <a:pt x="260949" y="2950130"/>
                </a:lnTo>
                <a:lnTo>
                  <a:pt x="292162" y="2986406"/>
                </a:lnTo>
                <a:lnTo>
                  <a:pt x="324938" y="3021438"/>
                </a:lnTo>
                <a:lnTo>
                  <a:pt x="359139" y="3055077"/>
                </a:lnTo>
                <a:lnTo>
                  <a:pt x="394719" y="3087277"/>
                </a:lnTo>
                <a:lnTo>
                  <a:pt x="431628" y="3117990"/>
                </a:lnTo>
                <a:lnTo>
                  <a:pt x="469819" y="3147170"/>
                </a:lnTo>
                <a:lnTo>
                  <a:pt x="509243" y="3174768"/>
                </a:lnTo>
                <a:lnTo>
                  <a:pt x="549852" y="3200739"/>
                </a:lnTo>
                <a:lnTo>
                  <a:pt x="591597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0"/>
                </a:lnTo>
                <a:lnTo>
                  <a:pt x="4732906" y="3334332"/>
                </a:lnTo>
                <a:lnTo>
                  <a:pt x="4777674" y="3322018"/>
                </a:lnTo>
                <a:lnTo>
                  <a:pt x="4821691" y="3307959"/>
                </a:lnTo>
                <a:lnTo>
                  <a:pt x="4864917" y="3292193"/>
                </a:lnTo>
                <a:lnTo>
                  <a:pt x="4907313" y="3274762"/>
                </a:lnTo>
                <a:lnTo>
                  <a:pt x="4948838" y="3255705"/>
                </a:lnTo>
                <a:lnTo>
                  <a:pt x="4989454" y="3235062"/>
                </a:lnTo>
                <a:lnTo>
                  <a:pt x="5029119" y="3212872"/>
                </a:lnTo>
                <a:lnTo>
                  <a:pt x="5067795" y="3189175"/>
                </a:lnTo>
                <a:lnTo>
                  <a:pt x="5105441" y="3164011"/>
                </a:lnTo>
                <a:lnTo>
                  <a:pt x="5142018" y="3137420"/>
                </a:lnTo>
                <a:lnTo>
                  <a:pt x="5177486" y="3109441"/>
                </a:lnTo>
                <a:lnTo>
                  <a:pt x="5211806" y="3080115"/>
                </a:lnTo>
                <a:lnTo>
                  <a:pt x="5244936" y="3049481"/>
                </a:lnTo>
                <a:lnTo>
                  <a:pt x="5276839" y="3017579"/>
                </a:lnTo>
                <a:lnTo>
                  <a:pt x="5307473" y="2984448"/>
                </a:lnTo>
                <a:lnTo>
                  <a:pt x="5336879" y="2950028"/>
                </a:lnTo>
                <a:lnTo>
                  <a:pt x="5364778" y="2914662"/>
                </a:lnTo>
                <a:lnTo>
                  <a:pt x="5391369" y="2878085"/>
                </a:lnTo>
                <a:lnTo>
                  <a:pt x="5416533" y="2840440"/>
                </a:lnTo>
                <a:lnTo>
                  <a:pt x="5440229" y="2801764"/>
                </a:lnTo>
                <a:lnTo>
                  <a:pt x="5462419" y="2762100"/>
                </a:lnTo>
                <a:lnTo>
                  <a:pt x="5483063" y="2721485"/>
                </a:lnTo>
                <a:lnTo>
                  <a:pt x="5502120" y="2679961"/>
                </a:lnTo>
                <a:lnTo>
                  <a:pt x="5519551" y="2637566"/>
                </a:lnTo>
                <a:lnTo>
                  <a:pt x="5535316" y="2594341"/>
                </a:lnTo>
                <a:lnTo>
                  <a:pt x="5549375" y="2550325"/>
                </a:lnTo>
                <a:lnTo>
                  <a:pt x="5561689" y="2505559"/>
                </a:lnTo>
                <a:lnTo>
                  <a:pt x="5572217" y="2460081"/>
                </a:lnTo>
                <a:lnTo>
                  <a:pt x="5580920" y="2413932"/>
                </a:lnTo>
                <a:lnTo>
                  <a:pt x="5587759" y="2367151"/>
                </a:lnTo>
                <a:lnTo>
                  <a:pt x="5592693" y="2319779"/>
                </a:lnTo>
                <a:lnTo>
                  <a:pt x="5595682" y="2271855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264443" y="5379806"/>
            <a:ext cx="4060190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algn="ctr">
              <a:lnSpc>
                <a:spcPct val="102000"/>
              </a:lnSpc>
              <a:spcBef>
                <a:spcPts val="15"/>
              </a:spcBef>
            </a:pPr>
            <a:r>
              <a:rPr sz="3300" b="1" spc="-215" dirty="0">
                <a:solidFill>
                  <a:srgbClr val="FFFFFF"/>
                </a:solidFill>
                <a:latin typeface="Verdana"/>
                <a:cs typeface="Verdana"/>
              </a:rPr>
              <a:t>Let’s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scroll </a:t>
            </a:r>
            <a:r>
              <a:rPr sz="3300" b="1" spc="-160" dirty="0">
                <a:solidFill>
                  <a:srgbClr val="FFFFFF"/>
                </a:solidFill>
                <a:latin typeface="Verdana"/>
                <a:cs typeface="Verdana"/>
              </a:rPr>
              <a:t>back</a:t>
            </a:r>
            <a:r>
              <a:rPr sz="3300" b="1" spc="-4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up 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try </a:t>
            </a:r>
            <a:r>
              <a:rPr sz="3300" b="1" spc="-260" dirty="0">
                <a:solidFill>
                  <a:srgbClr val="FFFFFF"/>
                </a:solidFill>
                <a:latin typeface="Verdana"/>
                <a:cs typeface="Verdana"/>
              </a:rPr>
              <a:t>“Markets” 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33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65" dirty="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72176" y="8193593"/>
            <a:ext cx="2283460" cy="716915"/>
          </a:xfrm>
          <a:custGeom>
            <a:avLst/>
            <a:gdLst/>
            <a:ahLst/>
            <a:cxnLst/>
            <a:rect l="l" t="t" r="r" b="b"/>
            <a:pathLst>
              <a:path w="2283459" h="716915">
                <a:moveTo>
                  <a:pt x="2241177" y="0"/>
                </a:moveTo>
                <a:lnTo>
                  <a:pt x="0" y="171732"/>
                </a:lnTo>
                <a:lnTo>
                  <a:pt x="41747" y="716585"/>
                </a:lnTo>
                <a:lnTo>
                  <a:pt x="2282925" y="544852"/>
                </a:lnTo>
                <a:lnTo>
                  <a:pt x="2241177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11808" y="3053174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74633" y="3011290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3"/>
                </a:lnTo>
                <a:lnTo>
                  <a:pt x="491246" y="205317"/>
                </a:lnTo>
                <a:lnTo>
                  <a:pt x="454669" y="231907"/>
                </a:lnTo>
                <a:lnTo>
                  <a:pt x="419201" y="259886"/>
                </a:lnTo>
                <a:lnTo>
                  <a:pt x="384882" y="289211"/>
                </a:lnTo>
                <a:lnTo>
                  <a:pt x="351751" y="319845"/>
                </a:lnTo>
                <a:lnTo>
                  <a:pt x="319849" y="351747"/>
                </a:lnTo>
                <a:lnTo>
                  <a:pt x="289214" y="384877"/>
                </a:lnTo>
                <a:lnTo>
                  <a:pt x="259888" y="419195"/>
                </a:lnTo>
                <a:lnTo>
                  <a:pt x="231910" y="454662"/>
                </a:lnTo>
                <a:lnTo>
                  <a:pt x="205318" y="491239"/>
                </a:lnTo>
                <a:lnTo>
                  <a:pt x="180155" y="528884"/>
                </a:lnTo>
                <a:lnTo>
                  <a:pt x="156458" y="567559"/>
                </a:lnTo>
                <a:lnTo>
                  <a:pt x="134268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2"/>
                </a:lnTo>
                <a:lnTo>
                  <a:pt x="27697" y="2474543"/>
                </a:lnTo>
                <a:lnTo>
                  <a:pt x="39594" y="2522612"/>
                </a:lnTo>
                <a:lnTo>
                  <a:pt x="53496" y="2569855"/>
                </a:lnTo>
                <a:lnTo>
                  <a:pt x="69357" y="2616222"/>
                </a:lnTo>
                <a:lnTo>
                  <a:pt x="87126" y="2661669"/>
                </a:lnTo>
                <a:lnTo>
                  <a:pt x="106757" y="2706146"/>
                </a:lnTo>
                <a:lnTo>
                  <a:pt x="128199" y="2749607"/>
                </a:lnTo>
                <a:lnTo>
                  <a:pt x="151407" y="2792006"/>
                </a:lnTo>
                <a:lnTo>
                  <a:pt x="176329" y="2833294"/>
                </a:lnTo>
                <a:lnTo>
                  <a:pt x="202919" y="2873425"/>
                </a:lnTo>
                <a:lnTo>
                  <a:pt x="231128" y="2912353"/>
                </a:lnTo>
                <a:lnTo>
                  <a:pt x="261000" y="2950136"/>
                </a:lnTo>
                <a:lnTo>
                  <a:pt x="292209" y="2986406"/>
                </a:lnTo>
                <a:lnTo>
                  <a:pt x="324984" y="3021438"/>
                </a:lnTo>
                <a:lnTo>
                  <a:pt x="359185" y="3055078"/>
                </a:lnTo>
                <a:lnTo>
                  <a:pt x="394762" y="3087277"/>
                </a:lnTo>
                <a:lnTo>
                  <a:pt x="431668" y="3117991"/>
                </a:lnTo>
                <a:lnTo>
                  <a:pt x="469854" y="3147170"/>
                </a:lnTo>
                <a:lnTo>
                  <a:pt x="509271" y="3174768"/>
                </a:lnTo>
                <a:lnTo>
                  <a:pt x="549872" y="3200739"/>
                </a:lnTo>
                <a:lnTo>
                  <a:pt x="591608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2029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1"/>
                </a:lnTo>
                <a:lnTo>
                  <a:pt x="4732906" y="3334332"/>
                </a:lnTo>
                <a:lnTo>
                  <a:pt x="4777674" y="3322019"/>
                </a:lnTo>
                <a:lnTo>
                  <a:pt x="4821691" y="3307960"/>
                </a:lnTo>
                <a:lnTo>
                  <a:pt x="4864917" y="3292195"/>
                </a:lnTo>
                <a:lnTo>
                  <a:pt x="4907313" y="3274764"/>
                </a:lnTo>
                <a:lnTo>
                  <a:pt x="4948838" y="3255707"/>
                </a:lnTo>
                <a:lnTo>
                  <a:pt x="4989454" y="3235064"/>
                </a:lnTo>
                <a:lnTo>
                  <a:pt x="5029119" y="3212874"/>
                </a:lnTo>
                <a:lnTo>
                  <a:pt x="5067795" y="3189178"/>
                </a:lnTo>
                <a:lnTo>
                  <a:pt x="5105441" y="3164014"/>
                </a:lnTo>
                <a:lnTo>
                  <a:pt x="5142018" y="3137424"/>
                </a:lnTo>
                <a:lnTo>
                  <a:pt x="5177486" y="3109445"/>
                </a:lnTo>
                <a:lnTo>
                  <a:pt x="5211806" y="3080120"/>
                </a:lnTo>
                <a:lnTo>
                  <a:pt x="5244936" y="3049486"/>
                </a:lnTo>
                <a:lnTo>
                  <a:pt x="5276839" y="3017584"/>
                </a:lnTo>
                <a:lnTo>
                  <a:pt x="5307473" y="2984454"/>
                </a:lnTo>
                <a:lnTo>
                  <a:pt x="5336884" y="2950028"/>
                </a:lnTo>
                <a:lnTo>
                  <a:pt x="5364778" y="2914668"/>
                </a:lnTo>
                <a:lnTo>
                  <a:pt x="5391369" y="2878092"/>
                </a:lnTo>
                <a:lnTo>
                  <a:pt x="5416533" y="2840447"/>
                </a:lnTo>
                <a:lnTo>
                  <a:pt x="5440229" y="2801772"/>
                </a:lnTo>
                <a:lnTo>
                  <a:pt x="5462419" y="2762108"/>
                </a:lnTo>
                <a:lnTo>
                  <a:pt x="5483063" y="2721494"/>
                </a:lnTo>
                <a:lnTo>
                  <a:pt x="5502120" y="2679970"/>
                </a:lnTo>
                <a:lnTo>
                  <a:pt x="5519551" y="2637575"/>
                </a:lnTo>
                <a:lnTo>
                  <a:pt x="5535316" y="2594350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5"/>
                </a:lnTo>
                <a:lnTo>
                  <a:pt x="5596688" y="222342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693749" y="3819643"/>
            <a:ext cx="4556125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algn="ctr">
              <a:lnSpc>
                <a:spcPct val="102000"/>
              </a:lnSpc>
              <a:spcBef>
                <a:spcPts val="15"/>
              </a:spcBef>
            </a:pPr>
            <a:r>
              <a:rPr spc="-185" dirty="0"/>
              <a:t>First </a:t>
            </a:r>
            <a:r>
              <a:rPr spc="-140" dirty="0"/>
              <a:t>letting </a:t>
            </a:r>
            <a:r>
              <a:rPr spc="-204" dirty="0"/>
              <a:t>me</a:t>
            </a:r>
            <a:r>
              <a:rPr spc="-500" dirty="0"/>
              <a:t> </a:t>
            </a:r>
            <a:r>
              <a:rPr spc="-229" dirty="0"/>
              <a:t>know  </a:t>
            </a:r>
            <a:r>
              <a:rPr spc="-225" dirty="0"/>
              <a:t>how </a:t>
            </a:r>
            <a:r>
              <a:rPr spc="-100" dirty="0"/>
              <a:t>to </a:t>
            </a:r>
            <a:r>
              <a:rPr spc="-155" dirty="0"/>
              <a:t>access </a:t>
            </a:r>
            <a:r>
              <a:rPr spc="-180" dirty="0"/>
              <a:t>this  </a:t>
            </a:r>
            <a:r>
              <a:rPr spc="-175" dirty="0"/>
              <a:t>feature </a:t>
            </a:r>
            <a:r>
              <a:rPr spc="-160" dirty="0"/>
              <a:t>at </a:t>
            </a:r>
            <a:r>
              <a:rPr spc="-245" dirty="0"/>
              <a:t>any</a:t>
            </a:r>
            <a:r>
              <a:rPr spc="-480" dirty="0"/>
              <a:t> </a:t>
            </a:r>
            <a:r>
              <a:rPr spc="-160" dirty="0"/>
              <a:t>time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71381" y="4251147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4206" y="4209264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3"/>
                </a:lnTo>
                <a:lnTo>
                  <a:pt x="491246" y="205317"/>
                </a:lnTo>
                <a:lnTo>
                  <a:pt x="454669" y="231907"/>
                </a:lnTo>
                <a:lnTo>
                  <a:pt x="419201" y="259886"/>
                </a:lnTo>
                <a:lnTo>
                  <a:pt x="384882" y="289211"/>
                </a:lnTo>
                <a:lnTo>
                  <a:pt x="351751" y="319845"/>
                </a:lnTo>
                <a:lnTo>
                  <a:pt x="319849" y="351747"/>
                </a:lnTo>
                <a:lnTo>
                  <a:pt x="289214" y="384877"/>
                </a:lnTo>
                <a:lnTo>
                  <a:pt x="259888" y="419195"/>
                </a:lnTo>
                <a:lnTo>
                  <a:pt x="231910" y="454662"/>
                </a:lnTo>
                <a:lnTo>
                  <a:pt x="205318" y="491239"/>
                </a:lnTo>
                <a:lnTo>
                  <a:pt x="180155" y="528884"/>
                </a:lnTo>
                <a:lnTo>
                  <a:pt x="156458" y="567559"/>
                </a:lnTo>
                <a:lnTo>
                  <a:pt x="134268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40" y="2274921"/>
                </a:lnTo>
                <a:lnTo>
                  <a:pt x="4528" y="2325831"/>
                </a:lnTo>
                <a:lnTo>
                  <a:pt x="10116" y="2376102"/>
                </a:lnTo>
                <a:lnTo>
                  <a:pt x="17855" y="2425686"/>
                </a:lnTo>
                <a:lnTo>
                  <a:pt x="27697" y="2474537"/>
                </a:lnTo>
                <a:lnTo>
                  <a:pt x="39594" y="2522608"/>
                </a:lnTo>
                <a:lnTo>
                  <a:pt x="53496" y="2569851"/>
                </a:lnTo>
                <a:lnTo>
                  <a:pt x="69357" y="2616219"/>
                </a:lnTo>
                <a:lnTo>
                  <a:pt x="87126" y="2661666"/>
                </a:lnTo>
                <a:lnTo>
                  <a:pt x="106757" y="2706143"/>
                </a:lnTo>
                <a:lnTo>
                  <a:pt x="128199" y="2749605"/>
                </a:lnTo>
                <a:lnTo>
                  <a:pt x="151407" y="2792004"/>
                </a:lnTo>
                <a:lnTo>
                  <a:pt x="176329" y="2833293"/>
                </a:lnTo>
                <a:lnTo>
                  <a:pt x="202919" y="2873424"/>
                </a:lnTo>
                <a:lnTo>
                  <a:pt x="231128" y="2912352"/>
                </a:lnTo>
                <a:lnTo>
                  <a:pt x="260999" y="2950134"/>
                </a:lnTo>
                <a:lnTo>
                  <a:pt x="292209" y="2986406"/>
                </a:lnTo>
                <a:lnTo>
                  <a:pt x="324984" y="3021438"/>
                </a:lnTo>
                <a:lnTo>
                  <a:pt x="359185" y="3055077"/>
                </a:lnTo>
                <a:lnTo>
                  <a:pt x="394762" y="3087277"/>
                </a:lnTo>
                <a:lnTo>
                  <a:pt x="431668" y="3117990"/>
                </a:lnTo>
                <a:lnTo>
                  <a:pt x="469854" y="3147170"/>
                </a:lnTo>
                <a:lnTo>
                  <a:pt x="509271" y="3174768"/>
                </a:lnTo>
                <a:lnTo>
                  <a:pt x="549872" y="3200739"/>
                </a:lnTo>
                <a:lnTo>
                  <a:pt x="591608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1"/>
                </a:lnTo>
                <a:lnTo>
                  <a:pt x="4732906" y="3334332"/>
                </a:lnTo>
                <a:lnTo>
                  <a:pt x="4777674" y="3322019"/>
                </a:lnTo>
                <a:lnTo>
                  <a:pt x="4821691" y="3307960"/>
                </a:lnTo>
                <a:lnTo>
                  <a:pt x="4864917" y="3292195"/>
                </a:lnTo>
                <a:lnTo>
                  <a:pt x="4907313" y="3274764"/>
                </a:lnTo>
                <a:lnTo>
                  <a:pt x="4948838" y="3255707"/>
                </a:lnTo>
                <a:lnTo>
                  <a:pt x="4989454" y="3235064"/>
                </a:lnTo>
                <a:lnTo>
                  <a:pt x="5029119" y="3212874"/>
                </a:lnTo>
                <a:lnTo>
                  <a:pt x="5067795" y="3189177"/>
                </a:lnTo>
                <a:lnTo>
                  <a:pt x="5105441" y="3164014"/>
                </a:lnTo>
                <a:lnTo>
                  <a:pt x="5142018" y="3137423"/>
                </a:lnTo>
                <a:lnTo>
                  <a:pt x="5177486" y="3109445"/>
                </a:lnTo>
                <a:lnTo>
                  <a:pt x="5211806" y="3080119"/>
                </a:lnTo>
                <a:lnTo>
                  <a:pt x="5244936" y="3049485"/>
                </a:lnTo>
                <a:lnTo>
                  <a:pt x="5276839" y="3017583"/>
                </a:lnTo>
                <a:lnTo>
                  <a:pt x="5307473" y="2984453"/>
                </a:lnTo>
                <a:lnTo>
                  <a:pt x="5336883" y="2950028"/>
                </a:lnTo>
                <a:lnTo>
                  <a:pt x="5364778" y="2914666"/>
                </a:lnTo>
                <a:lnTo>
                  <a:pt x="5391369" y="2878090"/>
                </a:lnTo>
                <a:lnTo>
                  <a:pt x="5416533" y="2840444"/>
                </a:lnTo>
                <a:lnTo>
                  <a:pt x="5440229" y="2801769"/>
                </a:lnTo>
                <a:lnTo>
                  <a:pt x="5462419" y="2762104"/>
                </a:lnTo>
                <a:lnTo>
                  <a:pt x="5483063" y="2721490"/>
                </a:lnTo>
                <a:lnTo>
                  <a:pt x="5502120" y="2679965"/>
                </a:lnTo>
                <a:lnTo>
                  <a:pt x="5519551" y="2637571"/>
                </a:lnTo>
                <a:lnTo>
                  <a:pt x="5535316" y="2594345"/>
                </a:lnTo>
                <a:lnTo>
                  <a:pt x="5549375" y="2550329"/>
                </a:lnTo>
                <a:lnTo>
                  <a:pt x="5561689" y="2505562"/>
                </a:lnTo>
                <a:lnTo>
                  <a:pt x="5572217" y="2460084"/>
                </a:lnTo>
                <a:lnTo>
                  <a:pt x="5580920" y="2413935"/>
                </a:lnTo>
                <a:lnTo>
                  <a:pt x="5587759" y="2367154"/>
                </a:lnTo>
                <a:lnTo>
                  <a:pt x="5592693" y="2319781"/>
                </a:lnTo>
                <a:lnTo>
                  <a:pt x="5595682" y="2271856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924109" y="5285568"/>
            <a:ext cx="4620895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10160">
              <a:lnSpc>
                <a:spcPct val="102000"/>
              </a:lnSpc>
              <a:spcBef>
                <a:spcPts val="15"/>
              </a:spcBef>
            </a:pPr>
            <a:r>
              <a:rPr sz="3300" b="1" spc="-229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300" b="1" spc="-145" dirty="0">
                <a:solidFill>
                  <a:srgbClr val="FFFFFF"/>
                </a:solidFill>
                <a:latin typeface="Verdana"/>
                <a:cs typeface="Verdana"/>
              </a:rPr>
              <a:t>perfect: </a:t>
            </a:r>
            <a:r>
              <a:rPr sz="3300" b="1" spc="-7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300" b="1" spc="-5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don’t  </a:t>
            </a:r>
            <a:r>
              <a:rPr sz="3300" b="1" spc="-220" dirty="0">
                <a:solidFill>
                  <a:srgbClr val="FFFFFF"/>
                </a:solidFill>
                <a:latin typeface="Verdana"/>
                <a:cs typeface="Verdana"/>
              </a:rPr>
              <a:t>have </a:t>
            </a:r>
            <a:r>
              <a:rPr sz="3300" b="1" spc="-10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300" b="1" spc="-150" dirty="0">
                <a:solidFill>
                  <a:srgbClr val="FFFFFF"/>
                </a:solidFill>
                <a:latin typeface="Verdana"/>
                <a:cs typeface="Verdana"/>
              </a:rPr>
              <a:t>come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3300" b="1" spc="-6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01740" y="8101979"/>
            <a:ext cx="1637906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71381" y="5768578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4206" y="5726694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3"/>
                </a:lnTo>
                <a:lnTo>
                  <a:pt x="491246" y="205317"/>
                </a:lnTo>
                <a:lnTo>
                  <a:pt x="454669" y="231907"/>
                </a:lnTo>
                <a:lnTo>
                  <a:pt x="419201" y="259886"/>
                </a:lnTo>
                <a:lnTo>
                  <a:pt x="384882" y="289211"/>
                </a:lnTo>
                <a:lnTo>
                  <a:pt x="351751" y="319845"/>
                </a:lnTo>
                <a:lnTo>
                  <a:pt x="319849" y="351747"/>
                </a:lnTo>
                <a:lnTo>
                  <a:pt x="289214" y="384877"/>
                </a:lnTo>
                <a:lnTo>
                  <a:pt x="259888" y="419195"/>
                </a:lnTo>
                <a:lnTo>
                  <a:pt x="231910" y="454662"/>
                </a:lnTo>
                <a:lnTo>
                  <a:pt x="205318" y="491239"/>
                </a:lnTo>
                <a:lnTo>
                  <a:pt x="180155" y="528884"/>
                </a:lnTo>
                <a:lnTo>
                  <a:pt x="156458" y="567559"/>
                </a:lnTo>
                <a:lnTo>
                  <a:pt x="134268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2"/>
                </a:lnTo>
                <a:lnTo>
                  <a:pt x="27697" y="2474543"/>
                </a:lnTo>
                <a:lnTo>
                  <a:pt x="39594" y="2522612"/>
                </a:lnTo>
                <a:lnTo>
                  <a:pt x="53496" y="2569855"/>
                </a:lnTo>
                <a:lnTo>
                  <a:pt x="69357" y="2616222"/>
                </a:lnTo>
                <a:lnTo>
                  <a:pt x="87126" y="2661669"/>
                </a:lnTo>
                <a:lnTo>
                  <a:pt x="106757" y="2706146"/>
                </a:lnTo>
                <a:lnTo>
                  <a:pt x="128199" y="2749607"/>
                </a:lnTo>
                <a:lnTo>
                  <a:pt x="151407" y="2792006"/>
                </a:lnTo>
                <a:lnTo>
                  <a:pt x="176329" y="2833294"/>
                </a:lnTo>
                <a:lnTo>
                  <a:pt x="202919" y="2873425"/>
                </a:lnTo>
                <a:lnTo>
                  <a:pt x="231128" y="2912353"/>
                </a:lnTo>
                <a:lnTo>
                  <a:pt x="261000" y="2950136"/>
                </a:lnTo>
                <a:lnTo>
                  <a:pt x="292209" y="2986406"/>
                </a:lnTo>
                <a:lnTo>
                  <a:pt x="324984" y="3021438"/>
                </a:lnTo>
                <a:lnTo>
                  <a:pt x="359185" y="3055078"/>
                </a:lnTo>
                <a:lnTo>
                  <a:pt x="394762" y="3087277"/>
                </a:lnTo>
                <a:lnTo>
                  <a:pt x="431668" y="3117991"/>
                </a:lnTo>
                <a:lnTo>
                  <a:pt x="469854" y="3147170"/>
                </a:lnTo>
                <a:lnTo>
                  <a:pt x="509271" y="3174768"/>
                </a:lnTo>
                <a:lnTo>
                  <a:pt x="549872" y="3200739"/>
                </a:lnTo>
                <a:lnTo>
                  <a:pt x="591608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1"/>
                </a:lnTo>
                <a:lnTo>
                  <a:pt x="4732906" y="3334332"/>
                </a:lnTo>
                <a:lnTo>
                  <a:pt x="4777674" y="3322019"/>
                </a:lnTo>
                <a:lnTo>
                  <a:pt x="4821691" y="3307960"/>
                </a:lnTo>
                <a:lnTo>
                  <a:pt x="4864917" y="3292195"/>
                </a:lnTo>
                <a:lnTo>
                  <a:pt x="4907313" y="3274764"/>
                </a:lnTo>
                <a:lnTo>
                  <a:pt x="4948838" y="3255707"/>
                </a:lnTo>
                <a:lnTo>
                  <a:pt x="4989454" y="3235064"/>
                </a:lnTo>
                <a:lnTo>
                  <a:pt x="5029119" y="3212874"/>
                </a:lnTo>
                <a:lnTo>
                  <a:pt x="5067795" y="3189178"/>
                </a:lnTo>
                <a:lnTo>
                  <a:pt x="5105441" y="3164014"/>
                </a:lnTo>
                <a:lnTo>
                  <a:pt x="5142018" y="3137424"/>
                </a:lnTo>
                <a:lnTo>
                  <a:pt x="5177486" y="3109445"/>
                </a:lnTo>
                <a:lnTo>
                  <a:pt x="5211806" y="3080120"/>
                </a:lnTo>
                <a:lnTo>
                  <a:pt x="5244936" y="3049486"/>
                </a:lnTo>
                <a:lnTo>
                  <a:pt x="5276839" y="3017584"/>
                </a:lnTo>
                <a:lnTo>
                  <a:pt x="5307473" y="2984454"/>
                </a:lnTo>
                <a:lnTo>
                  <a:pt x="5336884" y="2950028"/>
                </a:lnTo>
                <a:lnTo>
                  <a:pt x="5364778" y="2914668"/>
                </a:lnTo>
                <a:lnTo>
                  <a:pt x="5391369" y="2878092"/>
                </a:lnTo>
                <a:lnTo>
                  <a:pt x="5416533" y="2840447"/>
                </a:lnTo>
                <a:lnTo>
                  <a:pt x="5440229" y="2801772"/>
                </a:lnTo>
                <a:lnTo>
                  <a:pt x="5462419" y="2762108"/>
                </a:lnTo>
                <a:lnTo>
                  <a:pt x="5483063" y="2721494"/>
                </a:lnTo>
                <a:lnTo>
                  <a:pt x="5502120" y="2679970"/>
                </a:lnTo>
                <a:lnTo>
                  <a:pt x="5519551" y="2637575"/>
                </a:lnTo>
                <a:lnTo>
                  <a:pt x="5535316" y="2594350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5"/>
                </a:lnTo>
                <a:lnTo>
                  <a:pt x="5596688" y="222342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185881" y="6542074"/>
            <a:ext cx="4086860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algn="ctr">
              <a:lnSpc>
                <a:spcPct val="102000"/>
              </a:lnSpc>
              <a:spcBef>
                <a:spcPts val="15"/>
              </a:spcBef>
            </a:pPr>
            <a:r>
              <a:rPr sz="3300" b="1" spc="-215" dirty="0">
                <a:solidFill>
                  <a:srgbClr val="FFFFFF"/>
                </a:solidFill>
                <a:latin typeface="Verdana"/>
                <a:cs typeface="Verdana"/>
              </a:rPr>
              <a:t>However, </a:t>
            </a:r>
            <a:r>
              <a:rPr sz="3300" b="1" spc="-160" dirty="0">
                <a:solidFill>
                  <a:srgbClr val="FFFFFF"/>
                </a:solidFill>
                <a:latin typeface="Verdana"/>
                <a:cs typeface="Verdana"/>
              </a:rPr>
              <a:t>does</a:t>
            </a:r>
            <a:r>
              <a:rPr sz="3300" b="1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this 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really </a:t>
            </a:r>
            <a:r>
              <a:rPr sz="3300" b="1" spc="-170" dirty="0">
                <a:solidFill>
                  <a:srgbClr val="FFFFFF"/>
                </a:solidFill>
                <a:latin typeface="Verdana"/>
                <a:cs typeface="Verdana"/>
              </a:rPr>
              <a:t>need </a:t>
            </a:r>
            <a:r>
              <a:rPr sz="3300" b="1" spc="-10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300" b="1" spc="-13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3300" b="1" spc="-400" dirty="0">
                <a:solidFill>
                  <a:srgbClr val="FFFFFF"/>
                </a:solidFill>
                <a:latin typeface="Verdana"/>
                <a:cs typeface="Verdana"/>
              </a:rPr>
              <a:t>3 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sz="3300" b="1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long?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01740" y="9459686"/>
            <a:ext cx="1637906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01740" y="9459686"/>
            <a:ext cx="1637906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8858" y="0"/>
            <a:ext cx="7832379" cy="11308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6741" y="0"/>
            <a:ext cx="7376607" cy="113085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05962" y="7138013"/>
            <a:ext cx="873324" cy="9740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38921" y="766887"/>
            <a:ext cx="7259412" cy="10541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11659" y="9296680"/>
            <a:ext cx="6225540" cy="1529715"/>
          </a:xfrm>
          <a:custGeom>
            <a:avLst/>
            <a:gdLst/>
            <a:ahLst/>
            <a:cxnLst/>
            <a:rect l="l" t="t" r="r" b="b"/>
            <a:pathLst>
              <a:path w="6225540" h="1529715">
                <a:moveTo>
                  <a:pt x="6137813" y="0"/>
                </a:moveTo>
                <a:lnTo>
                  <a:pt x="0" y="541219"/>
                </a:lnTo>
                <a:lnTo>
                  <a:pt x="87117" y="1529259"/>
                </a:lnTo>
                <a:lnTo>
                  <a:pt x="6224930" y="988036"/>
                </a:lnTo>
                <a:lnTo>
                  <a:pt x="61378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24214" y="9834008"/>
            <a:ext cx="2366010" cy="777875"/>
          </a:xfrm>
          <a:custGeom>
            <a:avLst/>
            <a:gdLst/>
            <a:ahLst/>
            <a:cxnLst/>
            <a:rect l="l" t="t" r="r" b="b"/>
            <a:pathLst>
              <a:path w="2366009" h="777875">
                <a:moveTo>
                  <a:pt x="276533" y="167181"/>
                </a:moveTo>
                <a:lnTo>
                  <a:pt x="2031240" y="701"/>
                </a:lnTo>
                <a:lnTo>
                  <a:pt x="2081047" y="0"/>
                </a:lnTo>
                <a:lnTo>
                  <a:pt x="2129032" y="7098"/>
                </a:lnTo>
                <a:lnTo>
                  <a:pt x="2174509" y="21429"/>
                </a:lnTo>
                <a:lnTo>
                  <a:pt x="2216790" y="42424"/>
                </a:lnTo>
                <a:lnTo>
                  <a:pt x="2255188" y="69515"/>
                </a:lnTo>
                <a:lnTo>
                  <a:pt x="2289016" y="102134"/>
                </a:lnTo>
                <a:lnTo>
                  <a:pt x="2317588" y="139713"/>
                </a:lnTo>
                <a:lnTo>
                  <a:pt x="2340215" y="181685"/>
                </a:lnTo>
                <a:lnTo>
                  <a:pt x="2356212" y="227481"/>
                </a:lnTo>
                <a:lnTo>
                  <a:pt x="2364890" y="276534"/>
                </a:lnTo>
                <a:lnTo>
                  <a:pt x="2365592" y="326344"/>
                </a:lnTo>
                <a:lnTo>
                  <a:pt x="2358493" y="374331"/>
                </a:lnTo>
                <a:lnTo>
                  <a:pt x="2344162" y="419810"/>
                </a:lnTo>
                <a:lnTo>
                  <a:pt x="2323168" y="462092"/>
                </a:lnTo>
                <a:lnTo>
                  <a:pt x="2296078" y="500491"/>
                </a:lnTo>
                <a:lnTo>
                  <a:pt x="2263459" y="534319"/>
                </a:lnTo>
                <a:lnTo>
                  <a:pt x="2225881" y="562891"/>
                </a:lnTo>
                <a:lnTo>
                  <a:pt x="2183911" y="585518"/>
                </a:lnTo>
                <a:lnTo>
                  <a:pt x="2138117" y="601515"/>
                </a:lnTo>
                <a:lnTo>
                  <a:pt x="2089066" y="610193"/>
                </a:lnTo>
                <a:lnTo>
                  <a:pt x="334360" y="776673"/>
                </a:lnTo>
                <a:lnTo>
                  <a:pt x="284550" y="777374"/>
                </a:lnTo>
                <a:lnTo>
                  <a:pt x="236563" y="770276"/>
                </a:lnTo>
                <a:lnTo>
                  <a:pt x="191084" y="755945"/>
                </a:lnTo>
                <a:lnTo>
                  <a:pt x="148802" y="734951"/>
                </a:lnTo>
                <a:lnTo>
                  <a:pt x="110404" y="707860"/>
                </a:lnTo>
                <a:lnTo>
                  <a:pt x="76575" y="675241"/>
                </a:lnTo>
                <a:lnTo>
                  <a:pt x="48003" y="637661"/>
                </a:lnTo>
                <a:lnTo>
                  <a:pt x="25376" y="595689"/>
                </a:lnTo>
                <a:lnTo>
                  <a:pt x="9379" y="549893"/>
                </a:lnTo>
                <a:lnTo>
                  <a:pt x="701" y="500840"/>
                </a:lnTo>
                <a:lnTo>
                  <a:pt x="0" y="451030"/>
                </a:lnTo>
                <a:lnTo>
                  <a:pt x="7098" y="403043"/>
                </a:lnTo>
                <a:lnTo>
                  <a:pt x="21429" y="357564"/>
                </a:lnTo>
                <a:lnTo>
                  <a:pt x="42423" y="315282"/>
                </a:lnTo>
                <a:lnTo>
                  <a:pt x="69514" y="276884"/>
                </a:lnTo>
                <a:lnTo>
                  <a:pt x="102133" y="243055"/>
                </a:lnTo>
                <a:lnTo>
                  <a:pt x="139712" y="214483"/>
                </a:lnTo>
                <a:lnTo>
                  <a:pt x="181684" y="191856"/>
                </a:lnTo>
                <a:lnTo>
                  <a:pt x="227480" y="175859"/>
                </a:lnTo>
                <a:lnTo>
                  <a:pt x="276533" y="167181"/>
                </a:lnTo>
              </a:path>
            </a:pathLst>
          </a:custGeom>
          <a:ln w="20941">
            <a:solidFill>
              <a:srgbClr val="1484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 rot="21300000">
            <a:off x="7113747" y="10115636"/>
            <a:ext cx="1793178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0"/>
              </a:lnSpc>
            </a:pPr>
            <a:r>
              <a:rPr sz="1950" spc="-10" dirty="0">
                <a:solidFill>
                  <a:srgbClr val="1484FB"/>
                </a:solidFill>
                <a:latin typeface="Arial"/>
                <a:cs typeface="Arial"/>
              </a:rPr>
              <a:t>Show</a:t>
            </a:r>
            <a:r>
              <a:rPr sz="1950" spc="-80" dirty="0">
                <a:solidFill>
                  <a:srgbClr val="1484FB"/>
                </a:solidFill>
                <a:latin typeface="Arial"/>
                <a:cs typeface="Arial"/>
              </a:rPr>
              <a:t> </a:t>
            </a:r>
            <a:r>
              <a:rPr sz="2925" spc="37" baseline="1424" dirty="0">
                <a:solidFill>
                  <a:srgbClr val="1484FB"/>
                </a:solidFill>
                <a:latin typeface="Arial"/>
                <a:cs typeface="Arial"/>
              </a:rPr>
              <a:t>examples</a:t>
            </a:r>
            <a:endParaRPr sz="2925" baseline="1424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75592" y="9596214"/>
            <a:ext cx="2366010" cy="777875"/>
          </a:xfrm>
          <a:custGeom>
            <a:avLst/>
            <a:gdLst/>
            <a:ahLst/>
            <a:cxnLst/>
            <a:rect l="l" t="t" r="r" b="b"/>
            <a:pathLst>
              <a:path w="2366009" h="777875">
                <a:moveTo>
                  <a:pt x="276533" y="167181"/>
                </a:moveTo>
                <a:lnTo>
                  <a:pt x="2031240" y="701"/>
                </a:lnTo>
                <a:lnTo>
                  <a:pt x="2081047" y="0"/>
                </a:lnTo>
                <a:lnTo>
                  <a:pt x="2129032" y="7098"/>
                </a:lnTo>
                <a:lnTo>
                  <a:pt x="2174509" y="21429"/>
                </a:lnTo>
                <a:lnTo>
                  <a:pt x="2216790" y="42424"/>
                </a:lnTo>
                <a:lnTo>
                  <a:pt x="2255188" y="69515"/>
                </a:lnTo>
                <a:lnTo>
                  <a:pt x="2289016" y="102134"/>
                </a:lnTo>
                <a:lnTo>
                  <a:pt x="2317588" y="139713"/>
                </a:lnTo>
                <a:lnTo>
                  <a:pt x="2340215" y="181685"/>
                </a:lnTo>
                <a:lnTo>
                  <a:pt x="2356212" y="227481"/>
                </a:lnTo>
                <a:lnTo>
                  <a:pt x="2364890" y="276534"/>
                </a:lnTo>
                <a:lnTo>
                  <a:pt x="2365592" y="326344"/>
                </a:lnTo>
                <a:lnTo>
                  <a:pt x="2358493" y="374331"/>
                </a:lnTo>
                <a:lnTo>
                  <a:pt x="2344162" y="419810"/>
                </a:lnTo>
                <a:lnTo>
                  <a:pt x="2323168" y="462092"/>
                </a:lnTo>
                <a:lnTo>
                  <a:pt x="2296078" y="500491"/>
                </a:lnTo>
                <a:lnTo>
                  <a:pt x="2263459" y="534319"/>
                </a:lnTo>
                <a:lnTo>
                  <a:pt x="2225881" y="562891"/>
                </a:lnTo>
                <a:lnTo>
                  <a:pt x="2183911" y="585518"/>
                </a:lnTo>
                <a:lnTo>
                  <a:pt x="2138117" y="601515"/>
                </a:lnTo>
                <a:lnTo>
                  <a:pt x="2089066" y="610193"/>
                </a:lnTo>
                <a:lnTo>
                  <a:pt x="334360" y="776673"/>
                </a:lnTo>
                <a:lnTo>
                  <a:pt x="284550" y="777374"/>
                </a:lnTo>
                <a:lnTo>
                  <a:pt x="236563" y="770276"/>
                </a:lnTo>
                <a:lnTo>
                  <a:pt x="191084" y="755945"/>
                </a:lnTo>
                <a:lnTo>
                  <a:pt x="148802" y="734951"/>
                </a:lnTo>
                <a:lnTo>
                  <a:pt x="110404" y="707860"/>
                </a:lnTo>
                <a:lnTo>
                  <a:pt x="76575" y="675241"/>
                </a:lnTo>
                <a:lnTo>
                  <a:pt x="48003" y="637661"/>
                </a:lnTo>
                <a:lnTo>
                  <a:pt x="25376" y="595689"/>
                </a:lnTo>
                <a:lnTo>
                  <a:pt x="9379" y="549893"/>
                </a:lnTo>
                <a:lnTo>
                  <a:pt x="701" y="500840"/>
                </a:lnTo>
                <a:lnTo>
                  <a:pt x="0" y="451030"/>
                </a:lnTo>
                <a:lnTo>
                  <a:pt x="7098" y="403043"/>
                </a:lnTo>
                <a:lnTo>
                  <a:pt x="21429" y="357564"/>
                </a:lnTo>
                <a:lnTo>
                  <a:pt x="42423" y="315282"/>
                </a:lnTo>
                <a:lnTo>
                  <a:pt x="69514" y="276884"/>
                </a:lnTo>
                <a:lnTo>
                  <a:pt x="102133" y="243055"/>
                </a:lnTo>
                <a:lnTo>
                  <a:pt x="139712" y="214483"/>
                </a:lnTo>
                <a:lnTo>
                  <a:pt x="181684" y="191856"/>
                </a:lnTo>
                <a:lnTo>
                  <a:pt x="227480" y="175859"/>
                </a:lnTo>
                <a:lnTo>
                  <a:pt x="276533" y="167181"/>
                </a:lnTo>
              </a:path>
            </a:pathLst>
          </a:custGeom>
          <a:ln w="20941">
            <a:solidFill>
              <a:srgbClr val="1484F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21300000">
            <a:off x="9665002" y="9877842"/>
            <a:ext cx="1793807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0"/>
              </a:lnSpc>
            </a:pPr>
            <a:r>
              <a:rPr sz="1950" spc="45" dirty="0">
                <a:solidFill>
                  <a:srgbClr val="1484FB"/>
                </a:solidFill>
                <a:latin typeface="Arial"/>
                <a:cs typeface="Arial"/>
              </a:rPr>
              <a:t>“Lookup</a:t>
            </a:r>
            <a:r>
              <a:rPr sz="1950" spc="-80" dirty="0">
                <a:solidFill>
                  <a:srgbClr val="1484FB"/>
                </a:solidFill>
                <a:latin typeface="Arial"/>
                <a:cs typeface="Arial"/>
              </a:rPr>
              <a:t> </a:t>
            </a:r>
            <a:r>
              <a:rPr sz="2925" spc="97" baseline="1424" dirty="0">
                <a:solidFill>
                  <a:srgbClr val="1484FB"/>
                </a:solidFill>
                <a:latin typeface="Arial"/>
                <a:cs typeface="Arial"/>
              </a:rPr>
              <a:t>Apple”</a:t>
            </a:r>
            <a:endParaRPr sz="2925" baseline="1424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670848" y="5269431"/>
            <a:ext cx="5722338" cy="379634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33674" y="5227537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4"/>
                </a:lnTo>
                <a:lnTo>
                  <a:pt x="491246" y="205317"/>
                </a:lnTo>
                <a:lnTo>
                  <a:pt x="454669" y="231908"/>
                </a:lnTo>
                <a:lnTo>
                  <a:pt x="419201" y="259886"/>
                </a:lnTo>
                <a:lnTo>
                  <a:pt x="384882" y="289212"/>
                </a:lnTo>
                <a:lnTo>
                  <a:pt x="351751" y="319846"/>
                </a:lnTo>
                <a:lnTo>
                  <a:pt x="319849" y="351748"/>
                </a:lnTo>
                <a:lnTo>
                  <a:pt x="289214" y="384878"/>
                </a:lnTo>
                <a:lnTo>
                  <a:pt x="259888" y="419197"/>
                </a:lnTo>
                <a:lnTo>
                  <a:pt x="231910" y="454665"/>
                </a:lnTo>
                <a:lnTo>
                  <a:pt x="205318" y="491241"/>
                </a:lnTo>
                <a:lnTo>
                  <a:pt x="180155" y="528887"/>
                </a:lnTo>
                <a:lnTo>
                  <a:pt x="156458" y="567562"/>
                </a:lnTo>
                <a:lnTo>
                  <a:pt x="134268" y="607227"/>
                </a:lnTo>
                <a:lnTo>
                  <a:pt x="113624" y="647841"/>
                </a:lnTo>
                <a:lnTo>
                  <a:pt x="94567" y="689366"/>
                </a:lnTo>
                <a:lnTo>
                  <a:pt x="77137" y="731760"/>
                </a:lnTo>
                <a:lnTo>
                  <a:pt x="61372" y="774986"/>
                </a:lnTo>
                <a:lnTo>
                  <a:pt x="47312" y="819002"/>
                </a:lnTo>
                <a:lnTo>
                  <a:pt x="34999" y="863769"/>
                </a:lnTo>
                <a:lnTo>
                  <a:pt x="24470" y="909247"/>
                </a:lnTo>
                <a:lnTo>
                  <a:pt x="15767" y="955396"/>
                </a:lnTo>
                <a:lnTo>
                  <a:pt x="8928" y="1002177"/>
                </a:lnTo>
                <a:lnTo>
                  <a:pt x="3994" y="1049550"/>
                </a:lnTo>
                <a:lnTo>
                  <a:pt x="1005" y="1097475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3"/>
                </a:lnTo>
                <a:lnTo>
                  <a:pt x="27697" y="2474544"/>
                </a:lnTo>
                <a:lnTo>
                  <a:pt x="39594" y="2522614"/>
                </a:lnTo>
                <a:lnTo>
                  <a:pt x="53496" y="2569856"/>
                </a:lnTo>
                <a:lnTo>
                  <a:pt x="69357" y="2616225"/>
                </a:lnTo>
                <a:lnTo>
                  <a:pt x="87126" y="2661671"/>
                </a:lnTo>
                <a:lnTo>
                  <a:pt x="106757" y="2706149"/>
                </a:lnTo>
                <a:lnTo>
                  <a:pt x="128199" y="2749610"/>
                </a:lnTo>
                <a:lnTo>
                  <a:pt x="151407" y="2792009"/>
                </a:lnTo>
                <a:lnTo>
                  <a:pt x="176329" y="2833298"/>
                </a:lnTo>
                <a:lnTo>
                  <a:pt x="202919" y="2873430"/>
                </a:lnTo>
                <a:lnTo>
                  <a:pt x="231128" y="2912357"/>
                </a:lnTo>
                <a:lnTo>
                  <a:pt x="260996" y="2950136"/>
                </a:lnTo>
                <a:lnTo>
                  <a:pt x="292209" y="2986411"/>
                </a:lnTo>
                <a:lnTo>
                  <a:pt x="324984" y="3021443"/>
                </a:lnTo>
                <a:lnTo>
                  <a:pt x="359185" y="3055082"/>
                </a:lnTo>
                <a:lnTo>
                  <a:pt x="394762" y="3087282"/>
                </a:lnTo>
                <a:lnTo>
                  <a:pt x="431668" y="3117994"/>
                </a:lnTo>
                <a:lnTo>
                  <a:pt x="469854" y="3147173"/>
                </a:lnTo>
                <a:lnTo>
                  <a:pt x="509271" y="3174771"/>
                </a:lnTo>
                <a:lnTo>
                  <a:pt x="549872" y="3200741"/>
                </a:lnTo>
                <a:lnTo>
                  <a:pt x="591608" y="3225035"/>
                </a:lnTo>
                <a:lnTo>
                  <a:pt x="634430" y="3247607"/>
                </a:lnTo>
                <a:lnTo>
                  <a:pt x="488257" y="3670704"/>
                </a:lnTo>
                <a:lnTo>
                  <a:pt x="2122029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1"/>
                </a:lnTo>
                <a:lnTo>
                  <a:pt x="4732906" y="3334332"/>
                </a:lnTo>
                <a:lnTo>
                  <a:pt x="4777674" y="3322019"/>
                </a:lnTo>
                <a:lnTo>
                  <a:pt x="4821691" y="3307960"/>
                </a:lnTo>
                <a:lnTo>
                  <a:pt x="4864917" y="3292195"/>
                </a:lnTo>
                <a:lnTo>
                  <a:pt x="4907313" y="3274764"/>
                </a:lnTo>
                <a:lnTo>
                  <a:pt x="4948838" y="3255707"/>
                </a:lnTo>
                <a:lnTo>
                  <a:pt x="4989454" y="3235064"/>
                </a:lnTo>
                <a:lnTo>
                  <a:pt x="5029119" y="3212874"/>
                </a:lnTo>
                <a:lnTo>
                  <a:pt x="5067795" y="3189178"/>
                </a:lnTo>
                <a:lnTo>
                  <a:pt x="5105441" y="3164014"/>
                </a:lnTo>
                <a:lnTo>
                  <a:pt x="5142018" y="3137424"/>
                </a:lnTo>
                <a:lnTo>
                  <a:pt x="5177486" y="3109445"/>
                </a:lnTo>
                <a:lnTo>
                  <a:pt x="5211806" y="3080120"/>
                </a:lnTo>
                <a:lnTo>
                  <a:pt x="5244936" y="3049486"/>
                </a:lnTo>
                <a:lnTo>
                  <a:pt x="5276839" y="3017584"/>
                </a:lnTo>
                <a:lnTo>
                  <a:pt x="5307473" y="2984454"/>
                </a:lnTo>
                <a:lnTo>
                  <a:pt x="5336880" y="2950033"/>
                </a:lnTo>
                <a:lnTo>
                  <a:pt x="5364778" y="2914668"/>
                </a:lnTo>
                <a:lnTo>
                  <a:pt x="5391369" y="2878092"/>
                </a:lnTo>
                <a:lnTo>
                  <a:pt x="5416533" y="2840447"/>
                </a:lnTo>
                <a:lnTo>
                  <a:pt x="5440229" y="2801772"/>
                </a:lnTo>
                <a:lnTo>
                  <a:pt x="5462419" y="2762108"/>
                </a:lnTo>
                <a:lnTo>
                  <a:pt x="5483063" y="2721494"/>
                </a:lnTo>
                <a:lnTo>
                  <a:pt x="5502120" y="2679970"/>
                </a:lnTo>
                <a:lnTo>
                  <a:pt x="5519551" y="2637575"/>
                </a:lnTo>
                <a:lnTo>
                  <a:pt x="5535316" y="2594350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5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5"/>
                </a:lnTo>
                <a:lnTo>
                  <a:pt x="5592693" y="1049550"/>
                </a:lnTo>
                <a:lnTo>
                  <a:pt x="5587759" y="1002177"/>
                </a:lnTo>
                <a:lnTo>
                  <a:pt x="5580920" y="955396"/>
                </a:lnTo>
                <a:lnTo>
                  <a:pt x="5572217" y="909247"/>
                </a:lnTo>
                <a:lnTo>
                  <a:pt x="5561689" y="863769"/>
                </a:lnTo>
                <a:lnTo>
                  <a:pt x="5549375" y="819002"/>
                </a:lnTo>
                <a:lnTo>
                  <a:pt x="5535316" y="774986"/>
                </a:lnTo>
                <a:lnTo>
                  <a:pt x="5519551" y="731760"/>
                </a:lnTo>
                <a:lnTo>
                  <a:pt x="5502120" y="689366"/>
                </a:lnTo>
                <a:lnTo>
                  <a:pt x="5483063" y="647841"/>
                </a:lnTo>
                <a:lnTo>
                  <a:pt x="5462419" y="607227"/>
                </a:lnTo>
                <a:lnTo>
                  <a:pt x="5440229" y="567562"/>
                </a:lnTo>
                <a:lnTo>
                  <a:pt x="5416533" y="528887"/>
                </a:lnTo>
                <a:lnTo>
                  <a:pt x="5391369" y="491241"/>
                </a:lnTo>
                <a:lnTo>
                  <a:pt x="5364778" y="454665"/>
                </a:lnTo>
                <a:lnTo>
                  <a:pt x="5336799" y="419197"/>
                </a:lnTo>
                <a:lnTo>
                  <a:pt x="5307473" y="384878"/>
                </a:lnTo>
                <a:lnTo>
                  <a:pt x="5276839" y="351748"/>
                </a:lnTo>
                <a:lnTo>
                  <a:pt x="5244936" y="319846"/>
                </a:lnTo>
                <a:lnTo>
                  <a:pt x="5211806" y="289212"/>
                </a:lnTo>
                <a:lnTo>
                  <a:pt x="5177486" y="259886"/>
                </a:lnTo>
                <a:lnTo>
                  <a:pt x="5142018" y="231908"/>
                </a:lnTo>
                <a:lnTo>
                  <a:pt x="5105441" y="205317"/>
                </a:lnTo>
                <a:lnTo>
                  <a:pt x="5067795" y="180154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217293" y="5788170"/>
            <a:ext cx="4637405" cy="20675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algn="ctr">
              <a:lnSpc>
                <a:spcPct val="102000"/>
              </a:lnSpc>
              <a:spcBef>
                <a:spcPts val="15"/>
              </a:spcBef>
            </a:pPr>
            <a:r>
              <a:rPr sz="3300" b="1" spc="-145" dirty="0">
                <a:solidFill>
                  <a:srgbClr val="FFFFFF"/>
                </a:solidFill>
                <a:latin typeface="Verdana"/>
                <a:cs typeface="Verdana"/>
              </a:rPr>
              <a:t>Maybe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3300" b="1" spc="-140" dirty="0">
                <a:solidFill>
                  <a:srgbClr val="FFFFFF"/>
                </a:solidFill>
                <a:latin typeface="Verdana"/>
                <a:cs typeface="Verdana"/>
              </a:rPr>
              <a:t>could </a:t>
            </a:r>
            <a:r>
              <a:rPr sz="3300" b="1" spc="-114" dirty="0">
                <a:solidFill>
                  <a:srgbClr val="FFFFFF"/>
                </a:solidFill>
                <a:latin typeface="Verdana"/>
                <a:cs typeface="Verdana"/>
              </a:rPr>
              <a:t>get 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rid </a:t>
            </a:r>
            <a:r>
              <a:rPr sz="3300" b="1" spc="-114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3300" b="1" spc="-355" dirty="0">
                <a:solidFill>
                  <a:srgbClr val="FFFFFF"/>
                </a:solidFill>
                <a:latin typeface="Verdana"/>
                <a:cs typeface="Verdana"/>
              </a:rPr>
              <a:t>2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sz="3300" b="1" spc="-45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3300" b="1" spc="-215" dirty="0">
                <a:solidFill>
                  <a:srgbClr val="FFFFFF"/>
                </a:solidFill>
                <a:latin typeface="Verdana"/>
                <a:cs typeface="Verdana"/>
              </a:rPr>
              <a:t>use </a:t>
            </a:r>
            <a:r>
              <a:rPr sz="3300" b="1" spc="-160" dirty="0">
                <a:solidFill>
                  <a:srgbClr val="FFFFFF"/>
                </a:solidFill>
                <a:latin typeface="Verdana"/>
                <a:cs typeface="Verdana"/>
              </a:rPr>
              <a:t>quick </a:t>
            </a:r>
            <a:r>
              <a:rPr sz="3300" b="1" spc="-185" dirty="0">
                <a:solidFill>
                  <a:srgbClr val="FFFFFF"/>
                </a:solidFill>
                <a:latin typeface="Verdana"/>
                <a:cs typeface="Verdana"/>
              </a:rPr>
              <a:t>replies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3300" b="1" spc="-25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3300" b="1" spc="-160" dirty="0">
                <a:solidFill>
                  <a:srgbClr val="FFFFFF"/>
                </a:solidFill>
                <a:latin typeface="Verdana"/>
                <a:cs typeface="Verdana"/>
              </a:rPr>
              <a:t>list </a:t>
            </a:r>
            <a:r>
              <a:rPr sz="3300" b="1" spc="-114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300" b="1" spc="-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25" dirty="0">
                <a:solidFill>
                  <a:srgbClr val="FFFFFF"/>
                </a:solidFill>
                <a:latin typeface="Verdana"/>
                <a:cs typeface="Verdana"/>
              </a:rPr>
              <a:t>examples?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85" dirty="0">
                <a:solidFill>
                  <a:srgbClr val="EBEBEB"/>
                </a:solidFill>
              </a:rPr>
              <a:t>Chatbot</a:t>
            </a:r>
            <a:r>
              <a:rPr sz="2850" spc="-295" dirty="0">
                <a:solidFill>
                  <a:srgbClr val="EBEBEB"/>
                </a:solidFill>
              </a:rPr>
              <a:t> </a:t>
            </a:r>
            <a:r>
              <a:rPr sz="2850" spc="-135" dirty="0">
                <a:solidFill>
                  <a:srgbClr val="EBEBEB"/>
                </a:solidFill>
              </a:rPr>
              <a:t>Studies</a:t>
            </a:r>
            <a:endParaRPr sz="2850"/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36700" y="1225386"/>
            <a:ext cx="10543553" cy="695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99525" y="1184140"/>
            <a:ext cx="10418445" cy="6832600"/>
          </a:xfrm>
          <a:custGeom>
            <a:avLst/>
            <a:gdLst/>
            <a:ahLst/>
            <a:cxnLst/>
            <a:rect l="l" t="t" r="r" b="b"/>
            <a:pathLst>
              <a:path w="10418444" h="6832600">
                <a:moveTo>
                  <a:pt x="8799894" y="63500"/>
                </a:moveTo>
                <a:lnTo>
                  <a:pt x="1618282" y="63500"/>
                </a:lnTo>
                <a:lnTo>
                  <a:pt x="1441532" y="114300"/>
                </a:lnTo>
                <a:lnTo>
                  <a:pt x="1398367" y="139700"/>
                </a:lnTo>
                <a:lnTo>
                  <a:pt x="1313344" y="165100"/>
                </a:lnTo>
                <a:lnTo>
                  <a:pt x="1271509" y="190500"/>
                </a:lnTo>
                <a:lnTo>
                  <a:pt x="1230138" y="203200"/>
                </a:lnTo>
                <a:lnTo>
                  <a:pt x="1189245" y="228600"/>
                </a:lnTo>
                <a:lnTo>
                  <a:pt x="1148840" y="241300"/>
                </a:lnTo>
                <a:lnTo>
                  <a:pt x="1108934" y="266700"/>
                </a:lnTo>
                <a:lnTo>
                  <a:pt x="1030666" y="317500"/>
                </a:lnTo>
                <a:lnTo>
                  <a:pt x="992326" y="330200"/>
                </a:lnTo>
                <a:lnTo>
                  <a:pt x="954531" y="355600"/>
                </a:lnTo>
                <a:lnTo>
                  <a:pt x="917292" y="381000"/>
                </a:lnTo>
                <a:lnTo>
                  <a:pt x="880620" y="406400"/>
                </a:lnTo>
                <a:lnTo>
                  <a:pt x="844527" y="444500"/>
                </a:lnTo>
                <a:lnTo>
                  <a:pt x="809023" y="469900"/>
                </a:lnTo>
                <a:lnTo>
                  <a:pt x="774120" y="495300"/>
                </a:lnTo>
                <a:lnTo>
                  <a:pt x="739830" y="520700"/>
                </a:lnTo>
                <a:lnTo>
                  <a:pt x="706164" y="558800"/>
                </a:lnTo>
                <a:lnTo>
                  <a:pt x="673132" y="584200"/>
                </a:lnTo>
                <a:lnTo>
                  <a:pt x="640747" y="609600"/>
                </a:lnTo>
                <a:lnTo>
                  <a:pt x="609019" y="647700"/>
                </a:lnTo>
                <a:lnTo>
                  <a:pt x="577960" y="673100"/>
                </a:lnTo>
                <a:lnTo>
                  <a:pt x="547581" y="711200"/>
                </a:lnTo>
                <a:lnTo>
                  <a:pt x="517894" y="749300"/>
                </a:lnTo>
                <a:lnTo>
                  <a:pt x="488909" y="774700"/>
                </a:lnTo>
                <a:lnTo>
                  <a:pt x="460638" y="812800"/>
                </a:lnTo>
                <a:lnTo>
                  <a:pt x="433093" y="850900"/>
                </a:lnTo>
                <a:lnTo>
                  <a:pt x="406284" y="889000"/>
                </a:lnTo>
                <a:lnTo>
                  <a:pt x="380223" y="927100"/>
                </a:lnTo>
                <a:lnTo>
                  <a:pt x="354921" y="965200"/>
                </a:lnTo>
                <a:lnTo>
                  <a:pt x="330390" y="1003300"/>
                </a:lnTo>
                <a:lnTo>
                  <a:pt x="306640" y="1041400"/>
                </a:lnTo>
                <a:lnTo>
                  <a:pt x="283683" y="1079500"/>
                </a:lnTo>
                <a:lnTo>
                  <a:pt x="261531" y="1117600"/>
                </a:lnTo>
                <a:lnTo>
                  <a:pt x="240195" y="1155700"/>
                </a:lnTo>
                <a:lnTo>
                  <a:pt x="219685" y="1193800"/>
                </a:lnTo>
                <a:lnTo>
                  <a:pt x="200013" y="1231900"/>
                </a:lnTo>
                <a:lnTo>
                  <a:pt x="181192" y="1282700"/>
                </a:lnTo>
                <a:lnTo>
                  <a:pt x="163230" y="1320800"/>
                </a:lnTo>
                <a:lnTo>
                  <a:pt x="146141" y="1358900"/>
                </a:lnTo>
                <a:lnTo>
                  <a:pt x="129936" y="1409700"/>
                </a:lnTo>
                <a:lnTo>
                  <a:pt x="114625" y="1447800"/>
                </a:lnTo>
                <a:lnTo>
                  <a:pt x="100220" y="1485900"/>
                </a:lnTo>
                <a:lnTo>
                  <a:pt x="86732" y="1536700"/>
                </a:lnTo>
                <a:lnTo>
                  <a:pt x="74173" y="1574800"/>
                </a:lnTo>
                <a:lnTo>
                  <a:pt x="62553" y="1625600"/>
                </a:lnTo>
                <a:lnTo>
                  <a:pt x="51885" y="1663700"/>
                </a:lnTo>
                <a:lnTo>
                  <a:pt x="42179" y="1714500"/>
                </a:lnTo>
                <a:lnTo>
                  <a:pt x="33447" y="1765300"/>
                </a:lnTo>
                <a:lnTo>
                  <a:pt x="25700" y="1803400"/>
                </a:lnTo>
                <a:lnTo>
                  <a:pt x="18949" y="1854200"/>
                </a:lnTo>
                <a:lnTo>
                  <a:pt x="13206" y="1905000"/>
                </a:lnTo>
                <a:lnTo>
                  <a:pt x="8482" y="1943100"/>
                </a:lnTo>
                <a:lnTo>
                  <a:pt x="4788" y="1993900"/>
                </a:lnTo>
                <a:lnTo>
                  <a:pt x="2135" y="2044700"/>
                </a:lnTo>
                <a:lnTo>
                  <a:pt x="535" y="2095500"/>
                </a:lnTo>
                <a:lnTo>
                  <a:pt x="0" y="2133600"/>
                </a:lnTo>
                <a:lnTo>
                  <a:pt x="0" y="4140200"/>
                </a:lnTo>
                <a:lnTo>
                  <a:pt x="599" y="4191000"/>
                </a:lnTo>
                <a:lnTo>
                  <a:pt x="2388" y="4241800"/>
                </a:lnTo>
                <a:lnTo>
                  <a:pt x="5354" y="4292600"/>
                </a:lnTo>
                <a:lnTo>
                  <a:pt x="9483" y="4343400"/>
                </a:lnTo>
                <a:lnTo>
                  <a:pt x="14762" y="4394200"/>
                </a:lnTo>
                <a:lnTo>
                  <a:pt x="21176" y="4445000"/>
                </a:lnTo>
                <a:lnTo>
                  <a:pt x="28714" y="4495800"/>
                </a:lnTo>
                <a:lnTo>
                  <a:pt x="37361" y="4546600"/>
                </a:lnTo>
                <a:lnTo>
                  <a:pt x="47104" y="4597400"/>
                </a:lnTo>
                <a:lnTo>
                  <a:pt x="57929" y="4635500"/>
                </a:lnTo>
                <a:lnTo>
                  <a:pt x="69823" y="4686300"/>
                </a:lnTo>
                <a:lnTo>
                  <a:pt x="82773" y="4737100"/>
                </a:lnTo>
                <a:lnTo>
                  <a:pt x="96765" y="4775200"/>
                </a:lnTo>
                <a:lnTo>
                  <a:pt x="111786" y="4826000"/>
                </a:lnTo>
                <a:lnTo>
                  <a:pt x="127822" y="4876800"/>
                </a:lnTo>
                <a:lnTo>
                  <a:pt x="144860" y="4914900"/>
                </a:lnTo>
                <a:lnTo>
                  <a:pt x="162886" y="4965700"/>
                </a:lnTo>
                <a:lnTo>
                  <a:pt x="181887" y="5003800"/>
                </a:lnTo>
                <a:lnTo>
                  <a:pt x="201850" y="5054600"/>
                </a:lnTo>
                <a:lnTo>
                  <a:pt x="222761" y="5092700"/>
                </a:lnTo>
                <a:lnTo>
                  <a:pt x="244607" y="5130800"/>
                </a:lnTo>
                <a:lnTo>
                  <a:pt x="267374" y="5181600"/>
                </a:lnTo>
                <a:lnTo>
                  <a:pt x="291049" y="5219700"/>
                </a:lnTo>
                <a:lnTo>
                  <a:pt x="315618" y="5257800"/>
                </a:lnTo>
                <a:lnTo>
                  <a:pt x="341069" y="5295900"/>
                </a:lnTo>
                <a:lnTo>
                  <a:pt x="367386" y="5334000"/>
                </a:lnTo>
                <a:lnTo>
                  <a:pt x="394558" y="5384800"/>
                </a:lnTo>
                <a:lnTo>
                  <a:pt x="422571" y="5422900"/>
                </a:lnTo>
                <a:lnTo>
                  <a:pt x="451411" y="5461000"/>
                </a:lnTo>
                <a:lnTo>
                  <a:pt x="481064" y="5486400"/>
                </a:lnTo>
                <a:lnTo>
                  <a:pt x="511518" y="5524500"/>
                </a:lnTo>
                <a:lnTo>
                  <a:pt x="542759" y="5562600"/>
                </a:lnTo>
                <a:lnTo>
                  <a:pt x="574774" y="5600700"/>
                </a:lnTo>
                <a:lnTo>
                  <a:pt x="607548" y="5638800"/>
                </a:lnTo>
                <a:lnTo>
                  <a:pt x="641070" y="5664200"/>
                </a:lnTo>
                <a:lnTo>
                  <a:pt x="675324" y="5702300"/>
                </a:lnTo>
                <a:lnTo>
                  <a:pt x="710298" y="5727700"/>
                </a:lnTo>
                <a:lnTo>
                  <a:pt x="745979" y="5765800"/>
                </a:lnTo>
                <a:lnTo>
                  <a:pt x="782352" y="5791200"/>
                </a:lnTo>
                <a:lnTo>
                  <a:pt x="819405" y="5816600"/>
                </a:lnTo>
                <a:lnTo>
                  <a:pt x="857124" y="5854700"/>
                </a:lnTo>
                <a:lnTo>
                  <a:pt x="895495" y="5880100"/>
                </a:lnTo>
                <a:lnTo>
                  <a:pt x="934506" y="5905500"/>
                </a:lnTo>
                <a:lnTo>
                  <a:pt x="974143" y="5930900"/>
                </a:lnTo>
                <a:lnTo>
                  <a:pt x="1055239" y="5981700"/>
                </a:lnTo>
                <a:lnTo>
                  <a:pt x="1138677" y="6032500"/>
                </a:lnTo>
                <a:lnTo>
                  <a:pt x="1181241" y="6045200"/>
                </a:lnTo>
                <a:lnTo>
                  <a:pt x="908673" y="6832600"/>
                </a:lnTo>
                <a:lnTo>
                  <a:pt x="3952759" y="6273800"/>
                </a:lnTo>
                <a:lnTo>
                  <a:pt x="8476597" y="6273800"/>
                </a:lnTo>
                <a:lnTo>
                  <a:pt x="8523762" y="6261100"/>
                </a:lnTo>
                <a:lnTo>
                  <a:pt x="8570619" y="6261100"/>
                </a:lnTo>
                <a:lnTo>
                  <a:pt x="8617157" y="6248400"/>
                </a:lnTo>
                <a:lnTo>
                  <a:pt x="8663364" y="6248400"/>
                </a:lnTo>
                <a:lnTo>
                  <a:pt x="8976625" y="6159500"/>
                </a:lnTo>
                <a:lnTo>
                  <a:pt x="9062512" y="6134100"/>
                </a:lnTo>
                <a:lnTo>
                  <a:pt x="9104797" y="6108700"/>
                </a:lnTo>
                <a:lnTo>
                  <a:pt x="9187992" y="6083300"/>
                </a:lnTo>
                <a:lnTo>
                  <a:pt x="9269280" y="6032500"/>
                </a:lnTo>
                <a:lnTo>
                  <a:pt x="9309180" y="6019800"/>
                </a:lnTo>
                <a:lnTo>
                  <a:pt x="9387437" y="5969000"/>
                </a:lnTo>
                <a:lnTo>
                  <a:pt x="9463560" y="5918200"/>
                </a:lnTo>
                <a:lnTo>
                  <a:pt x="9500793" y="5892800"/>
                </a:lnTo>
                <a:lnTo>
                  <a:pt x="9537459" y="5867400"/>
                </a:lnTo>
                <a:lnTo>
                  <a:pt x="9573547" y="5842000"/>
                </a:lnTo>
                <a:lnTo>
                  <a:pt x="9609045" y="5816600"/>
                </a:lnTo>
                <a:lnTo>
                  <a:pt x="9643941" y="5791200"/>
                </a:lnTo>
                <a:lnTo>
                  <a:pt x="9678226" y="5765800"/>
                </a:lnTo>
                <a:lnTo>
                  <a:pt x="9711886" y="5727700"/>
                </a:lnTo>
                <a:lnTo>
                  <a:pt x="9744912" y="5702300"/>
                </a:lnTo>
                <a:lnTo>
                  <a:pt x="9777291" y="5664200"/>
                </a:lnTo>
                <a:lnTo>
                  <a:pt x="9809013" y="5638800"/>
                </a:lnTo>
                <a:lnTo>
                  <a:pt x="9840067" y="5600700"/>
                </a:lnTo>
                <a:lnTo>
                  <a:pt x="9870440" y="5575300"/>
                </a:lnTo>
                <a:lnTo>
                  <a:pt x="9900122" y="5537200"/>
                </a:lnTo>
                <a:lnTo>
                  <a:pt x="9929101" y="5499100"/>
                </a:lnTo>
                <a:lnTo>
                  <a:pt x="9957366" y="5473700"/>
                </a:lnTo>
                <a:lnTo>
                  <a:pt x="9984906" y="5435600"/>
                </a:lnTo>
                <a:lnTo>
                  <a:pt x="10011709" y="5397500"/>
                </a:lnTo>
                <a:lnTo>
                  <a:pt x="10037765" y="5359400"/>
                </a:lnTo>
                <a:lnTo>
                  <a:pt x="10063062" y="5321300"/>
                </a:lnTo>
                <a:lnTo>
                  <a:pt x="10087588" y="5283200"/>
                </a:lnTo>
                <a:lnTo>
                  <a:pt x="10111332" y="5245100"/>
                </a:lnTo>
                <a:lnTo>
                  <a:pt x="10134284" y="5207000"/>
                </a:lnTo>
                <a:lnTo>
                  <a:pt x="10156432" y="5168900"/>
                </a:lnTo>
                <a:lnTo>
                  <a:pt x="10177764" y="5130800"/>
                </a:lnTo>
                <a:lnTo>
                  <a:pt x="10198269" y="5092700"/>
                </a:lnTo>
                <a:lnTo>
                  <a:pt x="10217936" y="5041900"/>
                </a:lnTo>
                <a:lnTo>
                  <a:pt x="10236753" y="5003800"/>
                </a:lnTo>
                <a:lnTo>
                  <a:pt x="10254711" y="4965700"/>
                </a:lnTo>
                <a:lnTo>
                  <a:pt x="10271796" y="4927600"/>
                </a:lnTo>
                <a:lnTo>
                  <a:pt x="10287998" y="4876800"/>
                </a:lnTo>
                <a:lnTo>
                  <a:pt x="10303305" y="4838700"/>
                </a:lnTo>
                <a:lnTo>
                  <a:pt x="10317707" y="4787900"/>
                </a:lnTo>
                <a:lnTo>
                  <a:pt x="10331191" y="4749800"/>
                </a:lnTo>
                <a:lnTo>
                  <a:pt x="10343747" y="4699000"/>
                </a:lnTo>
                <a:lnTo>
                  <a:pt x="10355364" y="4660900"/>
                </a:lnTo>
                <a:lnTo>
                  <a:pt x="10366030" y="4610100"/>
                </a:lnTo>
                <a:lnTo>
                  <a:pt x="10375733" y="4572000"/>
                </a:lnTo>
                <a:lnTo>
                  <a:pt x="10384463" y="4521200"/>
                </a:lnTo>
                <a:lnTo>
                  <a:pt x="10392208" y="4470400"/>
                </a:lnTo>
                <a:lnTo>
                  <a:pt x="10398957" y="4432300"/>
                </a:lnTo>
                <a:lnTo>
                  <a:pt x="10404699" y="4381500"/>
                </a:lnTo>
                <a:lnTo>
                  <a:pt x="10409422" y="4330700"/>
                </a:lnTo>
                <a:lnTo>
                  <a:pt x="10413115" y="4292600"/>
                </a:lnTo>
                <a:lnTo>
                  <a:pt x="10415767" y="4241800"/>
                </a:lnTo>
                <a:lnTo>
                  <a:pt x="10417367" y="4191000"/>
                </a:lnTo>
                <a:lnTo>
                  <a:pt x="10417902" y="4140200"/>
                </a:lnTo>
                <a:lnTo>
                  <a:pt x="10417902" y="2133600"/>
                </a:lnTo>
                <a:lnTo>
                  <a:pt x="10417367" y="2095500"/>
                </a:lnTo>
                <a:lnTo>
                  <a:pt x="10415767" y="2044700"/>
                </a:lnTo>
                <a:lnTo>
                  <a:pt x="10413115" y="1993900"/>
                </a:lnTo>
                <a:lnTo>
                  <a:pt x="10409422" y="1943100"/>
                </a:lnTo>
                <a:lnTo>
                  <a:pt x="10404699" y="1905000"/>
                </a:lnTo>
                <a:lnTo>
                  <a:pt x="10398957" y="1854200"/>
                </a:lnTo>
                <a:lnTo>
                  <a:pt x="10392208" y="1803400"/>
                </a:lnTo>
                <a:lnTo>
                  <a:pt x="10384463" y="1765300"/>
                </a:lnTo>
                <a:lnTo>
                  <a:pt x="10375733" y="1714500"/>
                </a:lnTo>
                <a:lnTo>
                  <a:pt x="10366030" y="1663700"/>
                </a:lnTo>
                <a:lnTo>
                  <a:pt x="10355364" y="1625600"/>
                </a:lnTo>
                <a:lnTo>
                  <a:pt x="10343747" y="1574800"/>
                </a:lnTo>
                <a:lnTo>
                  <a:pt x="10331191" y="1536700"/>
                </a:lnTo>
                <a:lnTo>
                  <a:pt x="10317707" y="1485900"/>
                </a:lnTo>
                <a:lnTo>
                  <a:pt x="10303305" y="1447800"/>
                </a:lnTo>
                <a:lnTo>
                  <a:pt x="10287998" y="1409700"/>
                </a:lnTo>
                <a:lnTo>
                  <a:pt x="10271796" y="1358900"/>
                </a:lnTo>
                <a:lnTo>
                  <a:pt x="10254711" y="1320800"/>
                </a:lnTo>
                <a:lnTo>
                  <a:pt x="10236753" y="1282700"/>
                </a:lnTo>
                <a:lnTo>
                  <a:pt x="10217936" y="1231900"/>
                </a:lnTo>
                <a:lnTo>
                  <a:pt x="10198269" y="1193800"/>
                </a:lnTo>
                <a:lnTo>
                  <a:pt x="10177764" y="1155700"/>
                </a:lnTo>
                <a:lnTo>
                  <a:pt x="10156432" y="1117600"/>
                </a:lnTo>
                <a:lnTo>
                  <a:pt x="10134284" y="1079500"/>
                </a:lnTo>
                <a:lnTo>
                  <a:pt x="10111332" y="1041400"/>
                </a:lnTo>
                <a:lnTo>
                  <a:pt x="10087588" y="1003300"/>
                </a:lnTo>
                <a:lnTo>
                  <a:pt x="10063062" y="965200"/>
                </a:lnTo>
                <a:lnTo>
                  <a:pt x="10037765" y="927100"/>
                </a:lnTo>
                <a:lnTo>
                  <a:pt x="10011709" y="889000"/>
                </a:lnTo>
                <a:lnTo>
                  <a:pt x="9984906" y="850900"/>
                </a:lnTo>
                <a:lnTo>
                  <a:pt x="9957366" y="812800"/>
                </a:lnTo>
                <a:lnTo>
                  <a:pt x="9929101" y="774700"/>
                </a:lnTo>
                <a:lnTo>
                  <a:pt x="9900122" y="749300"/>
                </a:lnTo>
                <a:lnTo>
                  <a:pt x="9870440" y="711200"/>
                </a:lnTo>
                <a:lnTo>
                  <a:pt x="9840067" y="673100"/>
                </a:lnTo>
                <a:lnTo>
                  <a:pt x="9809013" y="647700"/>
                </a:lnTo>
                <a:lnTo>
                  <a:pt x="9777291" y="609600"/>
                </a:lnTo>
                <a:lnTo>
                  <a:pt x="9744912" y="584200"/>
                </a:lnTo>
                <a:lnTo>
                  <a:pt x="9711886" y="558800"/>
                </a:lnTo>
                <a:lnTo>
                  <a:pt x="9678226" y="520700"/>
                </a:lnTo>
                <a:lnTo>
                  <a:pt x="9643941" y="495300"/>
                </a:lnTo>
                <a:lnTo>
                  <a:pt x="9609045" y="469900"/>
                </a:lnTo>
                <a:lnTo>
                  <a:pt x="9573547" y="444500"/>
                </a:lnTo>
                <a:lnTo>
                  <a:pt x="9537459" y="406400"/>
                </a:lnTo>
                <a:lnTo>
                  <a:pt x="9500793" y="381000"/>
                </a:lnTo>
                <a:lnTo>
                  <a:pt x="9463560" y="355600"/>
                </a:lnTo>
                <a:lnTo>
                  <a:pt x="9425771" y="330200"/>
                </a:lnTo>
                <a:lnTo>
                  <a:pt x="9387437" y="317500"/>
                </a:lnTo>
                <a:lnTo>
                  <a:pt x="9309180" y="266700"/>
                </a:lnTo>
                <a:lnTo>
                  <a:pt x="9269280" y="241300"/>
                </a:lnTo>
                <a:lnTo>
                  <a:pt x="9228880" y="228600"/>
                </a:lnTo>
                <a:lnTo>
                  <a:pt x="9187992" y="203200"/>
                </a:lnTo>
                <a:lnTo>
                  <a:pt x="9146628" y="190500"/>
                </a:lnTo>
                <a:lnTo>
                  <a:pt x="9104797" y="165100"/>
                </a:lnTo>
                <a:lnTo>
                  <a:pt x="9019784" y="139700"/>
                </a:lnTo>
                <a:lnTo>
                  <a:pt x="8976625" y="114300"/>
                </a:lnTo>
                <a:lnTo>
                  <a:pt x="8799894" y="63500"/>
                </a:lnTo>
                <a:close/>
              </a:path>
              <a:path w="10418444" h="6832600">
                <a:moveTo>
                  <a:pt x="8617157" y="25400"/>
                </a:moveTo>
                <a:lnTo>
                  <a:pt x="1801036" y="25400"/>
                </a:lnTo>
                <a:lnTo>
                  <a:pt x="1663436" y="63500"/>
                </a:lnTo>
                <a:lnTo>
                  <a:pt x="8754744" y="63500"/>
                </a:lnTo>
                <a:lnTo>
                  <a:pt x="8617157" y="25400"/>
                </a:lnTo>
                <a:close/>
              </a:path>
              <a:path w="10418444" h="6832600">
                <a:moveTo>
                  <a:pt x="8523762" y="12700"/>
                </a:moveTo>
                <a:lnTo>
                  <a:pt x="1894439" y="12700"/>
                </a:lnTo>
                <a:lnTo>
                  <a:pt x="1847578" y="25400"/>
                </a:lnTo>
                <a:lnTo>
                  <a:pt x="8570619" y="25400"/>
                </a:lnTo>
                <a:lnTo>
                  <a:pt x="8523762" y="12700"/>
                </a:lnTo>
                <a:close/>
              </a:path>
              <a:path w="10418444" h="6832600">
                <a:moveTo>
                  <a:pt x="8333370" y="0"/>
                </a:moveTo>
                <a:lnTo>
                  <a:pt x="2084843" y="0"/>
                </a:lnTo>
                <a:lnTo>
                  <a:pt x="2036820" y="12700"/>
                </a:lnTo>
                <a:lnTo>
                  <a:pt x="8381390" y="12700"/>
                </a:lnTo>
                <a:lnTo>
                  <a:pt x="8333370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82286" y="2395603"/>
            <a:ext cx="8051165" cy="3837304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algn="ctr">
              <a:lnSpc>
                <a:spcPct val="101299"/>
              </a:lnSpc>
              <a:spcBef>
                <a:spcPts val="20"/>
              </a:spcBef>
            </a:pPr>
            <a:r>
              <a:rPr sz="4950" b="1" spc="-34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4950" b="1" spc="-31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4950" b="1" spc="-265" dirty="0">
                <a:solidFill>
                  <a:srgbClr val="FFFFFF"/>
                </a:solidFill>
                <a:latin typeface="Verdana"/>
                <a:cs typeface="Verdana"/>
              </a:rPr>
              <a:t>part </a:t>
            </a:r>
            <a:r>
              <a:rPr sz="4950" b="1" spc="-17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4950" b="1" spc="-37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4950" b="1" spc="-9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50" b="1" spc="-240" dirty="0">
                <a:solidFill>
                  <a:srgbClr val="FFFFFF"/>
                </a:solidFill>
                <a:latin typeface="Verdana"/>
                <a:cs typeface="Verdana"/>
              </a:rPr>
              <a:t>ongoing  </a:t>
            </a:r>
            <a:r>
              <a:rPr sz="4950" b="1" spc="-315" dirty="0">
                <a:solidFill>
                  <a:srgbClr val="FFFFFF"/>
                </a:solidFill>
                <a:latin typeface="Verdana"/>
                <a:cs typeface="Verdana"/>
              </a:rPr>
              <a:t>series </a:t>
            </a:r>
            <a:r>
              <a:rPr sz="4950" b="1" spc="-15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4950" b="1" spc="-295" dirty="0">
                <a:solidFill>
                  <a:srgbClr val="FFFFFF"/>
                </a:solidFill>
                <a:latin typeface="Verdana"/>
                <a:cs typeface="Verdana"/>
              </a:rPr>
              <a:t>understand  </a:t>
            </a:r>
            <a:r>
              <a:rPr sz="4950" b="1" spc="-360" dirty="0">
                <a:solidFill>
                  <a:srgbClr val="FFFFFF"/>
                </a:solidFill>
                <a:latin typeface="Verdana"/>
                <a:cs typeface="Verdana"/>
              </a:rPr>
              <a:t>what’s </a:t>
            </a:r>
            <a:r>
              <a:rPr sz="4950" b="1" spc="-260" dirty="0">
                <a:solidFill>
                  <a:srgbClr val="FFFFFF"/>
                </a:solidFill>
                <a:latin typeface="Verdana"/>
                <a:cs typeface="Verdana"/>
              </a:rPr>
              <a:t>behind great  </a:t>
            </a:r>
            <a:r>
              <a:rPr sz="4950" b="1" spc="-285" dirty="0">
                <a:solidFill>
                  <a:srgbClr val="FFFFFF"/>
                </a:solidFill>
                <a:latin typeface="Verdana"/>
                <a:cs typeface="Verdana"/>
              </a:rPr>
              <a:t>conversational </a:t>
            </a:r>
            <a:r>
              <a:rPr sz="4950" b="1" spc="-260" dirty="0">
                <a:solidFill>
                  <a:srgbClr val="FFFFFF"/>
                </a:solidFill>
                <a:latin typeface="Verdana"/>
                <a:cs typeface="Verdana"/>
              </a:rPr>
              <a:t>design </a:t>
            </a:r>
            <a:r>
              <a:rPr sz="4950" b="1" spc="-310" dirty="0">
                <a:solidFill>
                  <a:srgbClr val="FFFFFF"/>
                </a:solidFill>
                <a:latin typeface="Verdana"/>
                <a:cs typeface="Verdana"/>
              </a:rPr>
              <a:t>in  </a:t>
            </a:r>
            <a:r>
              <a:rPr sz="4950" b="1" spc="-235" dirty="0">
                <a:solidFill>
                  <a:srgbClr val="FFFFFF"/>
                </a:solidFill>
                <a:latin typeface="Verdana"/>
                <a:cs typeface="Verdana"/>
              </a:rPr>
              <a:t>chatbots.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83738" y="3596955"/>
            <a:ext cx="6641855" cy="66629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9897" y="3616243"/>
            <a:ext cx="6406527" cy="6438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77572" y="9815586"/>
            <a:ext cx="2247900" cy="546735"/>
          </a:xfrm>
          <a:custGeom>
            <a:avLst/>
            <a:gdLst/>
            <a:ahLst/>
            <a:cxnLst/>
            <a:rect l="l" t="t" r="r" b="b"/>
            <a:pathLst>
              <a:path w="2247900" h="546734">
                <a:moveTo>
                  <a:pt x="0" y="0"/>
                </a:moveTo>
                <a:lnTo>
                  <a:pt x="2247743" y="0"/>
                </a:lnTo>
                <a:lnTo>
                  <a:pt x="2247743" y="546458"/>
                </a:lnTo>
                <a:lnTo>
                  <a:pt x="0" y="54645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71381" y="6227800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34206" y="6185916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3"/>
                </a:lnTo>
                <a:lnTo>
                  <a:pt x="491246" y="205317"/>
                </a:lnTo>
                <a:lnTo>
                  <a:pt x="454669" y="231907"/>
                </a:lnTo>
                <a:lnTo>
                  <a:pt x="419201" y="259886"/>
                </a:lnTo>
                <a:lnTo>
                  <a:pt x="384882" y="289211"/>
                </a:lnTo>
                <a:lnTo>
                  <a:pt x="351751" y="319845"/>
                </a:lnTo>
                <a:lnTo>
                  <a:pt x="319849" y="351747"/>
                </a:lnTo>
                <a:lnTo>
                  <a:pt x="289214" y="384877"/>
                </a:lnTo>
                <a:lnTo>
                  <a:pt x="259888" y="419195"/>
                </a:lnTo>
                <a:lnTo>
                  <a:pt x="231910" y="454662"/>
                </a:lnTo>
                <a:lnTo>
                  <a:pt x="205318" y="491239"/>
                </a:lnTo>
                <a:lnTo>
                  <a:pt x="180155" y="528884"/>
                </a:lnTo>
                <a:lnTo>
                  <a:pt x="156458" y="567559"/>
                </a:lnTo>
                <a:lnTo>
                  <a:pt x="134268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2"/>
                </a:lnTo>
                <a:lnTo>
                  <a:pt x="27697" y="2474543"/>
                </a:lnTo>
                <a:lnTo>
                  <a:pt x="39594" y="2522612"/>
                </a:lnTo>
                <a:lnTo>
                  <a:pt x="53496" y="2569855"/>
                </a:lnTo>
                <a:lnTo>
                  <a:pt x="69357" y="2616222"/>
                </a:lnTo>
                <a:lnTo>
                  <a:pt x="87126" y="2661669"/>
                </a:lnTo>
                <a:lnTo>
                  <a:pt x="106757" y="2706146"/>
                </a:lnTo>
                <a:lnTo>
                  <a:pt x="128199" y="2749607"/>
                </a:lnTo>
                <a:lnTo>
                  <a:pt x="151407" y="2792006"/>
                </a:lnTo>
                <a:lnTo>
                  <a:pt x="176329" y="2833294"/>
                </a:lnTo>
                <a:lnTo>
                  <a:pt x="202919" y="2873425"/>
                </a:lnTo>
                <a:lnTo>
                  <a:pt x="231128" y="2912353"/>
                </a:lnTo>
                <a:lnTo>
                  <a:pt x="261000" y="2950136"/>
                </a:lnTo>
                <a:lnTo>
                  <a:pt x="292209" y="2986406"/>
                </a:lnTo>
                <a:lnTo>
                  <a:pt x="324984" y="3021438"/>
                </a:lnTo>
                <a:lnTo>
                  <a:pt x="359185" y="3055078"/>
                </a:lnTo>
                <a:lnTo>
                  <a:pt x="394762" y="3087277"/>
                </a:lnTo>
                <a:lnTo>
                  <a:pt x="431668" y="3117991"/>
                </a:lnTo>
                <a:lnTo>
                  <a:pt x="469854" y="3147170"/>
                </a:lnTo>
                <a:lnTo>
                  <a:pt x="509271" y="3174768"/>
                </a:lnTo>
                <a:lnTo>
                  <a:pt x="549872" y="3200739"/>
                </a:lnTo>
                <a:lnTo>
                  <a:pt x="591608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1"/>
                </a:lnTo>
                <a:lnTo>
                  <a:pt x="4732906" y="3334332"/>
                </a:lnTo>
                <a:lnTo>
                  <a:pt x="4777674" y="3322019"/>
                </a:lnTo>
                <a:lnTo>
                  <a:pt x="4821691" y="3307960"/>
                </a:lnTo>
                <a:lnTo>
                  <a:pt x="4864917" y="3292195"/>
                </a:lnTo>
                <a:lnTo>
                  <a:pt x="4907313" y="3274764"/>
                </a:lnTo>
                <a:lnTo>
                  <a:pt x="4948838" y="3255707"/>
                </a:lnTo>
                <a:lnTo>
                  <a:pt x="4989454" y="3235064"/>
                </a:lnTo>
                <a:lnTo>
                  <a:pt x="5029119" y="3212874"/>
                </a:lnTo>
                <a:lnTo>
                  <a:pt x="5067795" y="3189178"/>
                </a:lnTo>
                <a:lnTo>
                  <a:pt x="5105441" y="3164014"/>
                </a:lnTo>
                <a:lnTo>
                  <a:pt x="5142018" y="3137424"/>
                </a:lnTo>
                <a:lnTo>
                  <a:pt x="5177486" y="3109445"/>
                </a:lnTo>
                <a:lnTo>
                  <a:pt x="5211806" y="3080120"/>
                </a:lnTo>
                <a:lnTo>
                  <a:pt x="5244936" y="3049486"/>
                </a:lnTo>
                <a:lnTo>
                  <a:pt x="5276839" y="3017584"/>
                </a:lnTo>
                <a:lnTo>
                  <a:pt x="5307473" y="2984454"/>
                </a:lnTo>
                <a:lnTo>
                  <a:pt x="5336884" y="2950028"/>
                </a:lnTo>
                <a:lnTo>
                  <a:pt x="5364778" y="2914668"/>
                </a:lnTo>
                <a:lnTo>
                  <a:pt x="5391369" y="2878092"/>
                </a:lnTo>
                <a:lnTo>
                  <a:pt x="5416533" y="2840447"/>
                </a:lnTo>
                <a:lnTo>
                  <a:pt x="5440229" y="2801772"/>
                </a:lnTo>
                <a:lnTo>
                  <a:pt x="5462419" y="2762108"/>
                </a:lnTo>
                <a:lnTo>
                  <a:pt x="5483063" y="2721494"/>
                </a:lnTo>
                <a:lnTo>
                  <a:pt x="5502120" y="2679970"/>
                </a:lnTo>
                <a:lnTo>
                  <a:pt x="5519551" y="2637575"/>
                </a:lnTo>
                <a:lnTo>
                  <a:pt x="5535316" y="2594350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5"/>
                </a:lnTo>
                <a:lnTo>
                  <a:pt x="5596688" y="222342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05769" y="7264565"/>
            <a:ext cx="3645535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059180" marR="5080" indent="-1047115">
              <a:lnSpc>
                <a:spcPct val="102000"/>
              </a:lnSpc>
              <a:spcBef>
                <a:spcPts val="15"/>
              </a:spcBef>
            </a:pPr>
            <a:r>
              <a:rPr sz="3300" b="1" spc="-215" dirty="0">
                <a:solidFill>
                  <a:srgbClr val="FFFFFF"/>
                </a:solidFill>
                <a:latin typeface="Verdana"/>
                <a:cs typeface="Verdana"/>
              </a:rPr>
              <a:t>Let’s </a:t>
            </a:r>
            <a:r>
              <a:rPr sz="3300" b="1" spc="-160" dirty="0">
                <a:solidFill>
                  <a:srgbClr val="FFFFFF"/>
                </a:solidFill>
                <a:latin typeface="Verdana"/>
                <a:cs typeface="Verdana"/>
              </a:rPr>
              <a:t>give </a:t>
            </a:r>
            <a:r>
              <a:rPr sz="3300" b="1" spc="-110" dirty="0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sz="3300" b="1" spc="-2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00" b="1" spc="-6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try,  </a:t>
            </a:r>
            <a:r>
              <a:rPr sz="3300" b="1" spc="-170" dirty="0">
                <a:solidFill>
                  <a:srgbClr val="FFFFFF"/>
                </a:solidFill>
                <a:latin typeface="Verdana"/>
                <a:cs typeface="Verdana"/>
              </a:rPr>
              <a:t>though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30955" y="3602864"/>
            <a:ext cx="5722338" cy="3903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93780" y="3560970"/>
            <a:ext cx="5596890" cy="3778250"/>
          </a:xfrm>
          <a:custGeom>
            <a:avLst/>
            <a:gdLst/>
            <a:ahLst/>
            <a:cxnLst/>
            <a:rect l="l" t="t" r="r" b="b"/>
            <a:pathLst>
              <a:path w="5596890" h="3778250">
                <a:moveTo>
                  <a:pt x="432238" y="0"/>
                </a:moveTo>
                <a:lnTo>
                  <a:pt x="661236" y="517335"/>
                </a:lnTo>
                <a:lnTo>
                  <a:pt x="618373" y="538501"/>
                </a:lnTo>
                <a:lnTo>
                  <a:pt x="576539" y="561371"/>
                </a:lnTo>
                <a:lnTo>
                  <a:pt x="535778" y="585900"/>
                </a:lnTo>
                <a:lnTo>
                  <a:pt x="496138" y="612043"/>
                </a:lnTo>
                <a:lnTo>
                  <a:pt x="457664" y="639753"/>
                </a:lnTo>
                <a:lnTo>
                  <a:pt x="420403" y="668986"/>
                </a:lnTo>
                <a:lnTo>
                  <a:pt x="384401" y="699698"/>
                </a:lnTo>
                <a:lnTo>
                  <a:pt x="349705" y="731841"/>
                </a:lnTo>
                <a:lnTo>
                  <a:pt x="316360" y="765372"/>
                </a:lnTo>
                <a:lnTo>
                  <a:pt x="284413" y="800245"/>
                </a:lnTo>
                <a:lnTo>
                  <a:pt x="253910" y="836415"/>
                </a:lnTo>
                <a:lnTo>
                  <a:pt x="224897" y="873836"/>
                </a:lnTo>
                <a:lnTo>
                  <a:pt x="197421" y="912464"/>
                </a:lnTo>
                <a:lnTo>
                  <a:pt x="171528" y="952253"/>
                </a:lnTo>
                <a:lnTo>
                  <a:pt x="147264" y="993158"/>
                </a:lnTo>
                <a:lnTo>
                  <a:pt x="124675" y="1035133"/>
                </a:lnTo>
                <a:lnTo>
                  <a:pt x="103808" y="1078134"/>
                </a:lnTo>
                <a:lnTo>
                  <a:pt x="84709" y="1122116"/>
                </a:lnTo>
                <a:lnTo>
                  <a:pt x="67424" y="1167032"/>
                </a:lnTo>
                <a:lnTo>
                  <a:pt x="51999" y="1212839"/>
                </a:lnTo>
                <a:lnTo>
                  <a:pt x="38481" y="1259490"/>
                </a:lnTo>
                <a:lnTo>
                  <a:pt x="26915" y="1306940"/>
                </a:lnTo>
                <a:lnTo>
                  <a:pt x="17349" y="1355145"/>
                </a:lnTo>
                <a:lnTo>
                  <a:pt x="9828" y="1404059"/>
                </a:lnTo>
                <a:lnTo>
                  <a:pt x="4399" y="1453636"/>
                </a:lnTo>
                <a:lnTo>
                  <a:pt x="1107" y="1503832"/>
                </a:lnTo>
                <a:lnTo>
                  <a:pt x="0" y="1554601"/>
                </a:lnTo>
                <a:lnTo>
                  <a:pt x="0" y="2632118"/>
                </a:lnTo>
                <a:lnTo>
                  <a:pt x="1005" y="2680555"/>
                </a:lnTo>
                <a:lnTo>
                  <a:pt x="3994" y="2728479"/>
                </a:lnTo>
                <a:lnTo>
                  <a:pt x="8928" y="2775851"/>
                </a:lnTo>
                <a:lnTo>
                  <a:pt x="15767" y="2822632"/>
                </a:lnTo>
                <a:lnTo>
                  <a:pt x="24470" y="2868781"/>
                </a:lnTo>
                <a:lnTo>
                  <a:pt x="34998" y="2914258"/>
                </a:lnTo>
                <a:lnTo>
                  <a:pt x="47312" y="2959025"/>
                </a:lnTo>
                <a:lnTo>
                  <a:pt x="61371" y="3003041"/>
                </a:lnTo>
                <a:lnTo>
                  <a:pt x="77135" y="3046266"/>
                </a:lnTo>
                <a:lnTo>
                  <a:pt x="94566" y="3088661"/>
                </a:lnTo>
                <a:lnTo>
                  <a:pt x="113622" y="3130185"/>
                </a:lnTo>
                <a:lnTo>
                  <a:pt x="134265" y="3170799"/>
                </a:lnTo>
                <a:lnTo>
                  <a:pt x="156454" y="3210464"/>
                </a:lnTo>
                <a:lnTo>
                  <a:pt x="180150" y="3249139"/>
                </a:lnTo>
                <a:lnTo>
                  <a:pt x="205312" y="3286785"/>
                </a:lnTo>
                <a:lnTo>
                  <a:pt x="231902" y="3323361"/>
                </a:lnTo>
                <a:lnTo>
                  <a:pt x="259879" y="3358829"/>
                </a:lnTo>
                <a:lnTo>
                  <a:pt x="289204" y="3393148"/>
                </a:lnTo>
                <a:lnTo>
                  <a:pt x="319836" y="3426278"/>
                </a:lnTo>
                <a:lnTo>
                  <a:pt x="351737" y="3458181"/>
                </a:lnTo>
                <a:lnTo>
                  <a:pt x="384865" y="3488815"/>
                </a:lnTo>
                <a:lnTo>
                  <a:pt x="419182" y="3518141"/>
                </a:lnTo>
                <a:lnTo>
                  <a:pt x="454647" y="3546119"/>
                </a:lnTo>
                <a:lnTo>
                  <a:pt x="491222" y="3572710"/>
                </a:lnTo>
                <a:lnTo>
                  <a:pt x="528865" y="3597874"/>
                </a:lnTo>
                <a:lnTo>
                  <a:pt x="567537" y="3621571"/>
                </a:lnTo>
                <a:lnTo>
                  <a:pt x="607199" y="3643761"/>
                </a:lnTo>
                <a:lnTo>
                  <a:pt x="647810" y="3664405"/>
                </a:lnTo>
                <a:lnTo>
                  <a:pt x="689331" y="3683462"/>
                </a:lnTo>
                <a:lnTo>
                  <a:pt x="731722" y="3700893"/>
                </a:lnTo>
                <a:lnTo>
                  <a:pt x="774944" y="3716658"/>
                </a:lnTo>
                <a:lnTo>
                  <a:pt x="818956" y="3730717"/>
                </a:lnTo>
                <a:lnTo>
                  <a:pt x="863718" y="3743031"/>
                </a:lnTo>
                <a:lnTo>
                  <a:pt x="909191" y="3753560"/>
                </a:lnTo>
                <a:lnTo>
                  <a:pt x="955336" y="3762263"/>
                </a:lnTo>
                <a:lnTo>
                  <a:pt x="1002112" y="3769102"/>
                </a:lnTo>
                <a:lnTo>
                  <a:pt x="1049479" y="3774036"/>
                </a:lnTo>
                <a:lnTo>
                  <a:pt x="1097398" y="3777026"/>
                </a:lnTo>
                <a:lnTo>
                  <a:pt x="1145828" y="3778031"/>
                </a:lnTo>
                <a:lnTo>
                  <a:pt x="4450754" y="3778031"/>
                </a:lnTo>
                <a:lnTo>
                  <a:pt x="4499193" y="3777026"/>
                </a:lnTo>
                <a:lnTo>
                  <a:pt x="4547119" y="3774036"/>
                </a:lnTo>
                <a:lnTo>
                  <a:pt x="4594493" y="3769102"/>
                </a:lnTo>
                <a:lnTo>
                  <a:pt x="4641276" y="3762263"/>
                </a:lnTo>
                <a:lnTo>
                  <a:pt x="4687426" y="3753560"/>
                </a:lnTo>
                <a:lnTo>
                  <a:pt x="4732906" y="3743031"/>
                </a:lnTo>
                <a:lnTo>
                  <a:pt x="4777674" y="3730717"/>
                </a:lnTo>
                <a:lnTo>
                  <a:pt x="4821691" y="3716658"/>
                </a:lnTo>
                <a:lnTo>
                  <a:pt x="4864917" y="3700893"/>
                </a:lnTo>
                <a:lnTo>
                  <a:pt x="4907313" y="3683462"/>
                </a:lnTo>
                <a:lnTo>
                  <a:pt x="4948838" y="3664405"/>
                </a:lnTo>
                <a:lnTo>
                  <a:pt x="4989454" y="3643761"/>
                </a:lnTo>
                <a:lnTo>
                  <a:pt x="5029119" y="3621571"/>
                </a:lnTo>
                <a:lnTo>
                  <a:pt x="5067795" y="3597874"/>
                </a:lnTo>
                <a:lnTo>
                  <a:pt x="5105441" y="3572710"/>
                </a:lnTo>
                <a:lnTo>
                  <a:pt x="5142018" y="3546119"/>
                </a:lnTo>
                <a:lnTo>
                  <a:pt x="5177486" y="3518141"/>
                </a:lnTo>
                <a:lnTo>
                  <a:pt x="5211806" y="3488815"/>
                </a:lnTo>
                <a:lnTo>
                  <a:pt x="5244936" y="3458181"/>
                </a:lnTo>
                <a:lnTo>
                  <a:pt x="5276839" y="3426278"/>
                </a:lnTo>
                <a:lnTo>
                  <a:pt x="5307473" y="3393148"/>
                </a:lnTo>
                <a:lnTo>
                  <a:pt x="5336799" y="3358829"/>
                </a:lnTo>
                <a:lnTo>
                  <a:pt x="5364778" y="3323361"/>
                </a:lnTo>
                <a:lnTo>
                  <a:pt x="5391369" y="3286785"/>
                </a:lnTo>
                <a:lnTo>
                  <a:pt x="5416533" y="3249139"/>
                </a:lnTo>
                <a:lnTo>
                  <a:pt x="5440229" y="3210464"/>
                </a:lnTo>
                <a:lnTo>
                  <a:pt x="5462419" y="3170799"/>
                </a:lnTo>
                <a:lnTo>
                  <a:pt x="5483063" y="3130185"/>
                </a:lnTo>
                <a:lnTo>
                  <a:pt x="5502120" y="3088661"/>
                </a:lnTo>
                <a:lnTo>
                  <a:pt x="5519551" y="3046266"/>
                </a:lnTo>
                <a:lnTo>
                  <a:pt x="5535316" y="3003041"/>
                </a:lnTo>
                <a:lnTo>
                  <a:pt x="5549375" y="2959025"/>
                </a:lnTo>
                <a:lnTo>
                  <a:pt x="5561689" y="2914258"/>
                </a:lnTo>
                <a:lnTo>
                  <a:pt x="5572217" y="2868781"/>
                </a:lnTo>
                <a:lnTo>
                  <a:pt x="5580920" y="2822632"/>
                </a:lnTo>
                <a:lnTo>
                  <a:pt x="5587759" y="2775851"/>
                </a:lnTo>
                <a:lnTo>
                  <a:pt x="5592693" y="2728479"/>
                </a:lnTo>
                <a:lnTo>
                  <a:pt x="5595682" y="2680555"/>
                </a:lnTo>
                <a:lnTo>
                  <a:pt x="5596688" y="2632118"/>
                </a:lnTo>
                <a:lnTo>
                  <a:pt x="5596688" y="1554601"/>
                </a:lnTo>
                <a:lnTo>
                  <a:pt x="5595682" y="1506165"/>
                </a:lnTo>
                <a:lnTo>
                  <a:pt x="5592693" y="1458241"/>
                </a:lnTo>
                <a:lnTo>
                  <a:pt x="5587759" y="1410869"/>
                </a:lnTo>
                <a:lnTo>
                  <a:pt x="5580920" y="1364088"/>
                </a:lnTo>
                <a:lnTo>
                  <a:pt x="5572217" y="1317940"/>
                </a:lnTo>
                <a:lnTo>
                  <a:pt x="5561689" y="1272462"/>
                </a:lnTo>
                <a:lnTo>
                  <a:pt x="5549375" y="1227696"/>
                </a:lnTo>
                <a:lnTo>
                  <a:pt x="5535316" y="1183680"/>
                </a:lnTo>
                <a:lnTo>
                  <a:pt x="5519551" y="1140455"/>
                </a:lnTo>
                <a:lnTo>
                  <a:pt x="5502120" y="1098061"/>
                </a:lnTo>
                <a:lnTo>
                  <a:pt x="5483063" y="1056537"/>
                </a:lnTo>
                <a:lnTo>
                  <a:pt x="5462419" y="1015923"/>
                </a:lnTo>
                <a:lnTo>
                  <a:pt x="5440229" y="976258"/>
                </a:lnTo>
                <a:lnTo>
                  <a:pt x="5416533" y="937584"/>
                </a:lnTo>
                <a:lnTo>
                  <a:pt x="5391369" y="899938"/>
                </a:lnTo>
                <a:lnTo>
                  <a:pt x="5364778" y="863362"/>
                </a:lnTo>
                <a:lnTo>
                  <a:pt x="5336799" y="827895"/>
                </a:lnTo>
                <a:lnTo>
                  <a:pt x="5307473" y="793576"/>
                </a:lnTo>
                <a:lnTo>
                  <a:pt x="5276839" y="760446"/>
                </a:lnTo>
                <a:lnTo>
                  <a:pt x="5244936" y="728545"/>
                </a:lnTo>
                <a:lnTo>
                  <a:pt x="5211806" y="697911"/>
                </a:lnTo>
                <a:lnTo>
                  <a:pt x="5177486" y="668585"/>
                </a:lnTo>
                <a:lnTo>
                  <a:pt x="5142018" y="640607"/>
                </a:lnTo>
                <a:lnTo>
                  <a:pt x="5105441" y="614016"/>
                </a:lnTo>
                <a:lnTo>
                  <a:pt x="5067795" y="588853"/>
                </a:lnTo>
                <a:lnTo>
                  <a:pt x="5029119" y="565156"/>
                </a:lnTo>
                <a:lnTo>
                  <a:pt x="4989454" y="542966"/>
                </a:lnTo>
                <a:lnTo>
                  <a:pt x="4948838" y="522323"/>
                </a:lnTo>
                <a:lnTo>
                  <a:pt x="4907313" y="503266"/>
                </a:lnTo>
                <a:lnTo>
                  <a:pt x="4864917" y="485836"/>
                </a:lnTo>
                <a:lnTo>
                  <a:pt x="4821691" y="470071"/>
                </a:lnTo>
                <a:lnTo>
                  <a:pt x="4777674" y="456012"/>
                </a:lnTo>
                <a:lnTo>
                  <a:pt x="4732906" y="443698"/>
                </a:lnTo>
                <a:lnTo>
                  <a:pt x="4687426" y="433170"/>
                </a:lnTo>
                <a:lnTo>
                  <a:pt x="4641276" y="424466"/>
                </a:lnTo>
                <a:lnTo>
                  <a:pt x="4594493" y="417628"/>
                </a:lnTo>
                <a:lnTo>
                  <a:pt x="4547119" y="412694"/>
                </a:lnTo>
                <a:lnTo>
                  <a:pt x="4499193" y="409704"/>
                </a:lnTo>
                <a:lnTo>
                  <a:pt x="4450754" y="408699"/>
                </a:lnTo>
                <a:lnTo>
                  <a:pt x="1779736" y="408699"/>
                </a:lnTo>
                <a:lnTo>
                  <a:pt x="432238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960726" y="5296039"/>
            <a:ext cx="30670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Looking</a:t>
            </a:r>
            <a:r>
              <a:rPr spc="-315" dirty="0"/>
              <a:t> </a:t>
            </a:r>
            <a:r>
              <a:rPr spc="-155" dirty="0"/>
              <a:t>good!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70636" y="5363857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33461" y="5321973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859" y="0"/>
                </a:moveTo>
                <a:lnTo>
                  <a:pt x="1145933" y="0"/>
                </a:lnTo>
                <a:lnTo>
                  <a:pt x="1097502" y="1005"/>
                </a:lnTo>
                <a:lnTo>
                  <a:pt x="1049583" y="3994"/>
                </a:lnTo>
                <a:lnTo>
                  <a:pt x="1002215" y="8928"/>
                </a:lnTo>
                <a:lnTo>
                  <a:pt x="955437" y="15767"/>
                </a:lnTo>
                <a:lnTo>
                  <a:pt x="909291" y="24470"/>
                </a:lnTo>
                <a:lnTo>
                  <a:pt x="863816" y="34999"/>
                </a:lnTo>
                <a:lnTo>
                  <a:pt x="819051" y="47312"/>
                </a:lnTo>
                <a:lnTo>
                  <a:pt x="775037" y="61371"/>
                </a:lnTo>
                <a:lnTo>
                  <a:pt x="731813" y="77136"/>
                </a:lnTo>
                <a:lnTo>
                  <a:pt x="689419" y="94567"/>
                </a:lnTo>
                <a:lnTo>
                  <a:pt x="647894" y="113624"/>
                </a:lnTo>
                <a:lnTo>
                  <a:pt x="607280" y="134267"/>
                </a:lnTo>
                <a:lnTo>
                  <a:pt x="567615" y="156457"/>
                </a:lnTo>
                <a:lnTo>
                  <a:pt x="528939" y="180153"/>
                </a:lnTo>
                <a:lnTo>
                  <a:pt x="491292" y="205317"/>
                </a:lnTo>
                <a:lnTo>
                  <a:pt x="454714" y="231907"/>
                </a:lnTo>
                <a:lnTo>
                  <a:pt x="419244" y="259886"/>
                </a:lnTo>
                <a:lnTo>
                  <a:pt x="384924" y="289211"/>
                </a:lnTo>
                <a:lnTo>
                  <a:pt x="351791" y="319845"/>
                </a:lnTo>
                <a:lnTo>
                  <a:pt x="319887" y="351747"/>
                </a:lnTo>
                <a:lnTo>
                  <a:pt x="289250" y="384877"/>
                </a:lnTo>
                <a:lnTo>
                  <a:pt x="259922" y="419195"/>
                </a:lnTo>
                <a:lnTo>
                  <a:pt x="231941" y="454662"/>
                </a:lnTo>
                <a:lnTo>
                  <a:pt x="205347" y="491239"/>
                </a:lnTo>
                <a:lnTo>
                  <a:pt x="180181" y="528884"/>
                </a:lnTo>
                <a:lnTo>
                  <a:pt x="156481" y="567559"/>
                </a:lnTo>
                <a:lnTo>
                  <a:pt x="134288" y="607223"/>
                </a:lnTo>
                <a:lnTo>
                  <a:pt x="113642" y="647837"/>
                </a:lnTo>
                <a:lnTo>
                  <a:pt x="94583" y="689361"/>
                </a:lnTo>
                <a:lnTo>
                  <a:pt x="77149" y="731756"/>
                </a:lnTo>
                <a:lnTo>
                  <a:pt x="61382" y="774981"/>
                </a:lnTo>
                <a:lnTo>
                  <a:pt x="47321" y="818996"/>
                </a:lnTo>
                <a:lnTo>
                  <a:pt x="35005" y="863762"/>
                </a:lnTo>
                <a:lnTo>
                  <a:pt x="24475" y="909240"/>
                </a:lnTo>
                <a:lnTo>
                  <a:pt x="15770" y="955389"/>
                </a:lnTo>
                <a:lnTo>
                  <a:pt x="8930" y="1002169"/>
                </a:lnTo>
                <a:lnTo>
                  <a:pt x="3995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2"/>
                </a:lnTo>
                <a:lnTo>
                  <a:pt x="27698" y="2474543"/>
                </a:lnTo>
                <a:lnTo>
                  <a:pt x="39595" y="2522612"/>
                </a:lnTo>
                <a:lnTo>
                  <a:pt x="53498" y="2569855"/>
                </a:lnTo>
                <a:lnTo>
                  <a:pt x="69360" y="2616222"/>
                </a:lnTo>
                <a:lnTo>
                  <a:pt x="87130" y="2661669"/>
                </a:lnTo>
                <a:lnTo>
                  <a:pt x="106762" y="2706146"/>
                </a:lnTo>
                <a:lnTo>
                  <a:pt x="128207" y="2749607"/>
                </a:lnTo>
                <a:lnTo>
                  <a:pt x="151417" y="2792006"/>
                </a:lnTo>
                <a:lnTo>
                  <a:pt x="176342" y="2833294"/>
                </a:lnTo>
                <a:lnTo>
                  <a:pt x="202936" y="2873425"/>
                </a:lnTo>
                <a:lnTo>
                  <a:pt x="231148" y="2912353"/>
                </a:lnTo>
                <a:lnTo>
                  <a:pt x="261024" y="2950136"/>
                </a:lnTo>
                <a:lnTo>
                  <a:pt x="292238" y="2986406"/>
                </a:lnTo>
                <a:lnTo>
                  <a:pt x="325019" y="3021438"/>
                </a:lnTo>
                <a:lnTo>
                  <a:pt x="359225" y="3055078"/>
                </a:lnTo>
                <a:lnTo>
                  <a:pt x="394810" y="3087277"/>
                </a:lnTo>
                <a:lnTo>
                  <a:pt x="431723" y="3117991"/>
                </a:lnTo>
                <a:lnTo>
                  <a:pt x="469917" y="3147170"/>
                </a:lnTo>
                <a:lnTo>
                  <a:pt x="509344" y="3174768"/>
                </a:lnTo>
                <a:lnTo>
                  <a:pt x="549955" y="3200739"/>
                </a:lnTo>
                <a:lnTo>
                  <a:pt x="591701" y="3225034"/>
                </a:lnTo>
                <a:lnTo>
                  <a:pt x="634535" y="3247607"/>
                </a:lnTo>
                <a:lnTo>
                  <a:pt x="488257" y="3670694"/>
                </a:lnTo>
                <a:lnTo>
                  <a:pt x="2122029" y="3369331"/>
                </a:lnTo>
                <a:lnTo>
                  <a:pt x="4450859" y="3369331"/>
                </a:lnTo>
                <a:lnTo>
                  <a:pt x="4499290" y="3368326"/>
                </a:lnTo>
                <a:lnTo>
                  <a:pt x="4547208" y="3365337"/>
                </a:lnTo>
                <a:lnTo>
                  <a:pt x="4594576" y="3360403"/>
                </a:lnTo>
                <a:lnTo>
                  <a:pt x="4641351" y="3353564"/>
                </a:lnTo>
                <a:lnTo>
                  <a:pt x="4687496" y="3344861"/>
                </a:lnTo>
                <a:lnTo>
                  <a:pt x="4732969" y="3334332"/>
                </a:lnTo>
                <a:lnTo>
                  <a:pt x="4777732" y="3322019"/>
                </a:lnTo>
                <a:lnTo>
                  <a:pt x="4821744" y="3307960"/>
                </a:lnTo>
                <a:lnTo>
                  <a:pt x="4864965" y="3292195"/>
                </a:lnTo>
                <a:lnTo>
                  <a:pt x="4907356" y="3274764"/>
                </a:lnTo>
                <a:lnTo>
                  <a:pt x="4948877" y="3255707"/>
                </a:lnTo>
                <a:lnTo>
                  <a:pt x="4989489" y="3235064"/>
                </a:lnTo>
                <a:lnTo>
                  <a:pt x="5029150" y="3212874"/>
                </a:lnTo>
                <a:lnTo>
                  <a:pt x="5067823" y="3189178"/>
                </a:lnTo>
                <a:lnTo>
                  <a:pt x="5105466" y="3164014"/>
                </a:lnTo>
                <a:lnTo>
                  <a:pt x="5142040" y="3137424"/>
                </a:lnTo>
                <a:lnTo>
                  <a:pt x="5177505" y="3109445"/>
                </a:lnTo>
                <a:lnTo>
                  <a:pt x="5211822" y="3080120"/>
                </a:lnTo>
                <a:lnTo>
                  <a:pt x="5244950" y="3049486"/>
                </a:lnTo>
                <a:lnTo>
                  <a:pt x="5276851" y="3017584"/>
                </a:lnTo>
                <a:lnTo>
                  <a:pt x="5307483" y="2984454"/>
                </a:lnTo>
                <a:lnTo>
                  <a:pt x="5336892" y="2950028"/>
                </a:lnTo>
                <a:lnTo>
                  <a:pt x="5364785" y="2914668"/>
                </a:lnTo>
                <a:lnTo>
                  <a:pt x="5391375" y="2878092"/>
                </a:lnTo>
                <a:lnTo>
                  <a:pt x="5416537" y="2840447"/>
                </a:lnTo>
                <a:lnTo>
                  <a:pt x="5440233" y="2801772"/>
                </a:lnTo>
                <a:lnTo>
                  <a:pt x="5462422" y="2762108"/>
                </a:lnTo>
                <a:lnTo>
                  <a:pt x="5483065" y="2721494"/>
                </a:lnTo>
                <a:lnTo>
                  <a:pt x="5502122" y="2679970"/>
                </a:lnTo>
                <a:lnTo>
                  <a:pt x="5519552" y="2637575"/>
                </a:lnTo>
                <a:lnTo>
                  <a:pt x="5535317" y="2594350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5"/>
                </a:lnTo>
                <a:lnTo>
                  <a:pt x="5596688" y="222342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7" y="774981"/>
                </a:lnTo>
                <a:lnTo>
                  <a:pt x="5519552" y="731756"/>
                </a:lnTo>
                <a:lnTo>
                  <a:pt x="5502122" y="689361"/>
                </a:lnTo>
                <a:lnTo>
                  <a:pt x="5483065" y="647837"/>
                </a:lnTo>
                <a:lnTo>
                  <a:pt x="5462422" y="607223"/>
                </a:lnTo>
                <a:lnTo>
                  <a:pt x="5440233" y="567559"/>
                </a:lnTo>
                <a:lnTo>
                  <a:pt x="5416537" y="528884"/>
                </a:lnTo>
                <a:lnTo>
                  <a:pt x="5391375" y="491239"/>
                </a:lnTo>
                <a:lnTo>
                  <a:pt x="5364785" y="454662"/>
                </a:lnTo>
                <a:lnTo>
                  <a:pt x="5336808" y="419195"/>
                </a:lnTo>
                <a:lnTo>
                  <a:pt x="5307483" y="384877"/>
                </a:lnTo>
                <a:lnTo>
                  <a:pt x="5276851" y="351747"/>
                </a:lnTo>
                <a:lnTo>
                  <a:pt x="5244950" y="319845"/>
                </a:lnTo>
                <a:lnTo>
                  <a:pt x="5211822" y="289211"/>
                </a:lnTo>
                <a:lnTo>
                  <a:pt x="5177505" y="259886"/>
                </a:lnTo>
                <a:lnTo>
                  <a:pt x="5142040" y="231907"/>
                </a:lnTo>
                <a:lnTo>
                  <a:pt x="5105466" y="205317"/>
                </a:lnTo>
                <a:lnTo>
                  <a:pt x="5067823" y="180153"/>
                </a:lnTo>
                <a:lnTo>
                  <a:pt x="5029150" y="156457"/>
                </a:lnTo>
                <a:lnTo>
                  <a:pt x="4989489" y="134267"/>
                </a:lnTo>
                <a:lnTo>
                  <a:pt x="4948877" y="113624"/>
                </a:lnTo>
                <a:lnTo>
                  <a:pt x="4907356" y="94567"/>
                </a:lnTo>
                <a:lnTo>
                  <a:pt x="4864965" y="77136"/>
                </a:lnTo>
                <a:lnTo>
                  <a:pt x="4821744" y="61371"/>
                </a:lnTo>
                <a:lnTo>
                  <a:pt x="4777732" y="47312"/>
                </a:lnTo>
                <a:lnTo>
                  <a:pt x="4732969" y="34999"/>
                </a:lnTo>
                <a:lnTo>
                  <a:pt x="4687496" y="24470"/>
                </a:lnTo>
                <a:lnTo>
                  <a:pt x="4641351" y="15767"/>
                </a:lnTo>
                <a:lnTo>
                  <a:pt x="4594576" y="8928"/>
                </a:lnTo>
                <a:lnTo>
                  <a:pt x="4547208" y="3994"/>
                </a:lnTo>
                <a:lnTo>
                  <a:pt x="4499290" y="1005"/>
                </a:lnTo>
                <a:lnTo>
                  <a:pt x="4450859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269648" y="5662519"/>
            <a:ext cx="4732655" cy="258064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indent="-16510" algn="ctr">
              <a:lnSpc>
                <a:spcPct val="102000"/>
              </a:lnSpc>
              <a:spcBef>
                <a:spcPts val="15"/>
              </a:spcBef>
            </a:pP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Again, there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300" b="1" spc="-25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3300" b="1" spc="-130" dirty="0">
                <a:solidFill>
                  <a:srgbClr val="FFFFFF"/>
                </a:solidFill>
                <a:latin typeface="Verdana"/>
                <a:cs typeface="Verdana"/>
              </a:rPr>
              <a:t>lot</a:t>
            </a:r>
            <a:r>
              <a:rPr sz="3300" b="1" spc="-5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14" dirty="0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sz="3300" b="1" spc="-170" dirty="0">
                <a:solidFill>
                  <a:srgbClr val="FFFFFF"/>
                </a:solidFill>
                <a:latin typeface="Verdana"/>
                <a:cs typeface="Verdana"/>
              </a:rPr>
              <a:t>text. </a:t>
            </a:r>
            <a:r>
              <a:rPr sz="3300" b="1" spc="-49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there </a:t>
            </a:r>
            <a:r>
              <a:rPr sz="3300" b="1" spc="-245" dirty="0">
                <a:solidFill>
                  <a:srgbClr val="FFFFFF"/>
                </a:solidFill>
                <a:latin typeface="Verdana"/>
                <a:cs typeface="Verdana"/>
              </a:rPr>
              <a:t>any 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other </a:t>
            </a:r>
            <a:r>
              <a:rPr sz="3300" b="1" spc="-250" dirty="0">
                <a:solidFill>
                  <a:srgbClr val="FFFFFF"/>
                </a:solidFill>
                <a:latin typeface="Verdana"/>
                <a:cs typeface="Verdana"/>
              </a:rPr>
              <a:t>way </a:t>
            </a:r>
            <a:r>
              <a:rPr sz="3300" b="1" spc="-10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3300" b="1" spc="-229" dirty="0">
                <a:solidFill>
                  <a:srgbClr val="FFFFFF"/>
                </a:solidFill>
                <a:latin typeface="Verdana"/>
                <a:cs typeface="Verdana"/>
              </a:rPr>
              <a:t>make  </a:t>
            </a:r>
            <a:r>
              <a:rPr sz="3300" b="1" spc="-240" dirty="0">
                <a:solidFill>
                  <a:srgbClr val="FFFFFF"/>
                </a:solidFill>
                <a:latin typeface="Verdana"/>
                <a:cs typeface="Verdana"/>
              </a:rPr>
              <a:t>users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understand</a:t>
            </a:r>
            <a:r>
              <a:rPr sz="3300" b="1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25" dirty="0">
                <a:solidFill>
                  <a:srgbClr val="FFFFFF"/>
                </a:solidFill>
                <a:latin typeface="Verdana"/>
                <a:cs typeface="Verdana"/>
              </a:rPr>
              <a:t>how  </a:t>
            </a:r>
            <a:r>
              <a:rPr sz="3300" b="1" spc="-11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33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60" dirty="0">
                <a:solidFill>
                  <a:srgbClr val="FFFFFF"/>
                </a:solidFill>
                <a:latin typeface="Verdana"/>
                <a:cs typeface="Verdana"/>
              </a:rPr>
              <a:t>works?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77572" y="6733354"/>
            <a:ext cx="2247900" cy="546735"/>
          </a:xfrm>
          <a:custGeom>
            <a:avLst/>
            <a:gdLst/>
            <a:ahLst/>
            <a:cxnLst/>
            <a:rect l="l" t="t" r="r" b="b"/>
            <a:pathLst>
              <a:path w="2247900" h="546734">
                <a:moveTo>
                  <a:pt x="0" y="0"/>
                </a:moveTo>
                <a:lnTo>
                  <a:pt x="2247743" y="0"/>
                </a:lnTo>
                <a:lnTo>
                  <a:pt x="2247743" y="546454"/>
                </a:lnTo>
                <a:lnTo>
                  <a:pt x="0" y="5464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51594" y="3572299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14420" y="3530405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828" y="0"/>
                </a:lnTo>
                <a:lnTo>
                  <a:pt x="1097398" y="1005"/>
                </a:lnTo>
                <a:lnTo>
                  <a:pt x="1049479" y="3994"/>
                </a:lnTo>
                <a:lnTo>
                  <a:pt x="1002112" y="8928"/>
                </a:lnTo>
                <a:lnTo>
                  <a:pt x="955336" y="15767"/>
                </a:lnTo>
                <a:lnTo>
                  <a:pt x="909191" y="24471"/>
                </a:lnTo>
                <a:lnTo>
                  <a:pt x="863718" y="34999"/>
                </a:lnTo>
                <a:lnTo>
                  <a:pt x="818956" y="47313"/>
                </a:lnTo>
                <a:lnTo>
                  <a:pt x="774944" y="61372"/>
                </a:lnTo>
                <a:lnTo>
                  <a:pt x="731722" y="77138"/>
                </a:lnTo>
                <a:lnTo>
                  <a:pt x="689331" y="94569"/>
                </a:lnTo>
                <a:lnTo>
                  <a:pt x="647810" y="113626"/>
                </a:lnTo>
                <a:lnTo>
                  <a:pt x="607199" y="134269"/>
                </a:lnTo>
                <a:lnTo>
                  <a:pt x="567537" y="156459"/>
                </a:lnTo>
                <a:lnTo>
                  <a:pt x="528865" y="180156"/>
                </a:lnTo>
                <a:lnTo>
                  <a:pt x="491222" y="205320"/>
                </a:lnTo>
                <a:lnTo>
                  <a:pt x="454647" y="231911"/>
                </a:lnTo>
                <a:lnTo>
                  <a:pt x="419182" y="259890"/>
                </a:lnTo>
                <a:lnTo>
                  <a:pt x="384865" y="289216"/>
                </a:lnTo>
                <a:lnTo>
                  <a:pt x="351737" y="319850"/>
                </a:lnTo>
                <a:lnTo>
                  <a:pt x="319836" y="351752"/>
                </a:lnTo>
                <a:lnTo>
                  <a:pt x="289204" y="384883"/>
                </a:lnTo>
                <a:lnTo>
                  <a:pt x="259879" y="419201"/>
                </a:lnTo>
                <a:lnTo>
                  <a:pt x="231902" y="454669"/>
                </a:lnTo>
                <a:lnTo>
                  <a:pt x="205312" y="491246"/>
                </a:lnTo>
                <a:lnTo>
                  <a:pt x="180150" y="528891"/>
                </a:lnTo>
                <a:lnTo>
                  <a:pt x="156454" y="567566"/>
                </a:lnTo>
                <a:lnTo>
                  <a:pt x="134265" y="607231"/>
                </a:lnTo>
                <a:lnTo>
                  <a:pt x="113622" y="647846"/>
                </a:lnTo>
                <a:lnTo>
                  <a:pt x="94566" y="689370"/>
                </a:lnTo>
                <a:lnTo>
                  <a:pt x="77135" y="731765"/>
                </a:lnTo>
                <a:lnTo>
                  <a:pt x="61371" y="774990"/>
                </a:lnTo>
                <a:lnTo>
                  <a:pt x="47312" y="819006"/>
                </a:lnTo>
                <a:lnTo>
                  <a:pt x="34998" y="863772"/>
                </a:lnTo>
                <a:lnTo>
                  <a:pt x="24470" y="909250"/>
                </a:lnTo>
                <a:lnTo>
                  <a:pt x="15767" y="955399"/>
                </a:lnTo>
                <a:lnTo>
                  <a:pt x="8928" y="1002180"/>
                </a:lnTo>
                <a:lnTo>
                  <a:pt x="3994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39" y="2274931"/>
                </a:lnTo>
                <a:lnTo>
                  <a:pt x="4526" y="2325841"/>
                </a:lnTo>
                <a:lnTo>
                  <a:pt x="10112" y="2376112"/>
                </a:lnTo>
                <a:lnTo>
                  <a:pt x="17849" y="2425697"/>
                </a:lnTo>
                <a:lnTo>
                  <a:pt x="27688" y="2474548"/>
                </a:lnTo>
                <a:lnTo>
                  <a:pt x="39581" y="2522618"/>
                </a:lnTo>
                <a:lnTo>
                  <a:pt x="53480" y="2569861"/>
                </a:lnTo>
                <a:lnTo>
                  <a:pt x="69336" y="2616229"/>
                </a:lnTo>
                <a:lnTo>
                  <a:pt x="87101" y="2661676"/>
                </a:lnTo>
                <a:lnTo>
                  <a:pt x="106728" y="2706154"/>
                </a:lnTo>
                <a:lnTo>
                  <a:pt x="128167" y="2749616"/>
                </a:lnTo>
                <a:lnTo>
                  <a:pt x="151370" y="2792015"/>
                </a:lnTo>
                <a:lnTo>
                  <a:pt x="176290" y="2833303"/>
                </a:lnTo>
                <a:lnTo>
                  <a:pt x="202877" y="2873435"/>
                </a:lnTo>
                <a:lnTo>
                  <a:pt x="231084" y="2912362"/>
                </a:lnTo>
                <a:lnTo>
                  <a:pt x="260949" y="2950140"/>
                </a:lnTo>
                <a:lnTo>
                  <a:pt x="292162" y="2986416"/>
                </a:lnTo>
                <a:lnTo>
                  <a:pt x="324938" y="3021448"/>
                </a:lnTo>
                <a:lnTo>
                  <a:pt x="359139" y="3055088"/>
                </a:lnTo>
                <a:lnTo>
                  <a:pt x="394719" y="3087288"/>
                </a:lnTo>
                <a:lnTo>
                  <a:pt x="431628" y="3118001"/>
                </a:lnTo>
                <a:lnTo>
                  <a:pt x="469819" y="3147180"/>
                </a:lnTo>
                <a:lnTo>
                  <a:pt x="509243" y="3174779"/>
                </a:lnTo>
                <a:lnTo>
                  <a:pt x="549852" y="3200749"/>
                </a:lnTo>
                <a:lnTo>
                  <a:pt x="591597" y="3225045"/>
                </a:lnTo>
                <a:lnTo>
                  <a:pt x="634430" y="3247618"/>
                </a:lnTo>
                <a:lnTo>
                  <a:pt x="488152" y="3670704"/>
                </a:lnTo>
                <a:lnTo>
                  <a:pt x="2121924" y="3369342"/>
                </a:lnTo>
                <a:lnTo>
                  <a:pt x="4450754" y="3369342"/>
                </a:lnTo>
                <a:lnTo>
                  <a:pt x="4499193" y="3368337"/>
                </a:lnTo>
                <a:lnTo>
                  <a:pt x="4547119" y="3365347"/>
                </a:lnTo>
                <a:lnTo>
                  <a:pt x="4594493" y="3360413"/>
                </a:lnTo>
                <a:lnTo>
                  <a:pt x="4641276" y="3353574"/>
                </a:lnTo>
                <a:lnTo>
                  <a:pt x="4687426" y="3344871"/>
                </a:lnTo>
                <a:lnTo>
                  <a:pt x="4732906" y="3334342"/>
                </a:lnTo>
                <a:lnTo>
                  <a:pt x="4777674" y="3322028"/>
                </a:lnTo>
                <a:lnTo>
                  <a:pt x="4821691" y="3307969"/>
                </a:lnTo>
                <a:lnTo>
                  <a:pt x="4864917" y="3292204"/>
                </a:lnTo>
                <a:lnTo>
                  <a:pt x="4907313" y="3274773"/>
                </a:lnTo>
                <a:lnTo>
                  <a:pt x="4948838" y="3255716"/>
                </a:lnTo>
                <a:lnTo>
                  <a:pt x="4989454" y="3235072"/>
                </a:lnTo>
                <a:lnTo>
                  <a:pt x="5029119" y="3212882"/>
                </a:lnTo>
                <a:lnTo>
                  <a:pt x="5067795" y="3189185"/>
                </a:lnTo>
                <a:lnTo>
                  <a:pt x="5105441" y="3164021"/>
                </a:lnTo>
                <a:lnTo>
                  <a:pt x="5142018" y="3137430"/>
                </a:lnTo>
                <a:lnTo>
                  <a:pt x="5177486" y="3109452"/>
                </a:lnTo>
                <a:lnTo>
                  <a:pt x="5211806" y="3080125"/>
                </a:lnTo>
                <a:lnTo>
                  <a:pt x="5244936" y="3049491"/>
                </a:lnTo>
                <a:lnTo>
                  <a:pt x="5276839" y="3017589"/>
                </a:lnTo>
                <a:lnTo>
                  <a:pt x="5307473" y="2984459"/>
                </a:lnTo>
                <a:lnTo>
                  <a:pt x="5336879" y="2950038"/>
                </a:lnTo>
                <a:lnTo>
                  <a:pt x="5364778" y="2914672"/>
                </a:lnTo>
                <a:lnTo>
                  <a:pt x="5391369" y="2878096"/>
                </a:lnTo>
                <a:lnTo>
                  <a:pt x="5416533" y="2840450"/>
                </a:lnTo>
                <a:lnTo>
                  <a:pt x="5440229" y="2801775"/>
                </a:lnTo>
                <a:lnTo>
                  <a:pt x="5462419" y="2762110"/>
                </a:lnTo>
                <a:lnTo>
                  <a:pt x="5483063" y="2721496"/>
                </a:lnTo>
                <a:lnTo>
                  <a:pt x="5502120" y="2679971"/>
                </a:lnTo>
                <a:lnTo>
                  <a:pt x="5519551" y="2637577"/>
                </a:lnTo>
                <a:lnTo>
                  <a:pt x="5535316" y="2594352"/>
                </a:lnTo>
                <a:lnTo>
                  <a:pt x="5549375" y="2550336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6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6"/>
                </a:lnTo>
                <a:lnTo>
                  <a:pt x="5592693" y="1049552"/>
                </a:lnTo>
                <a:lnTo>
                  <a:pt x="5587759" y="1002180"/>
                </a:lnTo>
                <a:lnTo>
                  <a:pt x="5580920" y="955399"/>
                </a:lnTo>
                <a:lnTo>
                  <a:pt x="5572217" y="909250"/>
                </a:lnTo>
                <a:lnTo>
                  <a:pt x="5561689" y="863772"/>
                </a:lnTo>
                <a:lnTo>
                  <a:pt x="5549375" y="819006"/>
                </a:lnTo>
                <a:lnTo>
                  <a:pt x="5535316" y="774990"/>
                </a:lnTo>
                <a:lnTo>
                  <a:pt x="5519551" y="731765"/>
                </a:lnTo>
                <a:lnTo>
                  <a:pt x="5502120" y="689370"/>
                </a:lnTo>
                <a:lnTo>
                  <a:pt x="5483063" y="647846"/>
                </a:lnTo>
                <a:lnTo>
                  <a:pt x="5462419" y="607231"/>
                </a:lnTo>
                <a:lnTo>
                  <a:pt x="5440229" y="567566"/>
                </a:lnTo>
                <a:lnTo>
                  <a:pt x="5416533" y="528891"/>
                </a:lnTo>
                <a:lnTo>
                  <a:pt x="5391369" y="491246"/>
                </a:lnTo>
                <a:lnTo>
                  <a:pt x="5364778" y="454669"/>
                </a:lnTo>
                <a:lnTo>
                  <a:pt x="5336799" y="419201"/>
                </a:lnTo>
                <a:lnTo>
                  <a:pt x="5307473" y="384883"/>
                </a:lnTo>
                <a:lnTo>
                  <a:pt x="5276839" y="351752"/>
                </a:lnTo>
                <a:lnTo>
                  <a:pt x="5244936" y="319850"/>
                </a:lnTo>
                <a:lnTo>
                  <a:pt x="5211806" y="289216"/>
                </a:lnTo>
                <a:lnTo>
                  <a:pt x="5177486" y="259890"/>
                </a:lnTo>
                <a:lnTo>
                  <a:pt x="5142018" y="231911"/>
                </a:lnTo>
                <a:lnTo>
                  <a:pt x="5105441" y="205320"/>
                </a:lnTo>
                <a:lnTo>
                  <a:pt x="5067795" y="180156"/>
                </a:lnTo>
                <a:lnTo>
                  <a:pt x="5029119" y="156459"/>
                </a:lnTo>
                <a:lnTo>
                  <a:pt x="4989454" y="134269"/>
                </a:lnTo>
                <a:lnTo>
                  <a:pt x="4948838" y="113626"/>
                </a:lnTo>
                <a:lnTo>
                  <a:pt x="4907313" y="94569"/>
                </a:lnTo>
                <a:lnTo>
                  <a:pt x="4864917" y="77138"/>
                </a:lnTo>
                <a:lnTo>
                  <a:pt x="4821691" y="61372"/>
                </a:lnTo>
                <a:lnTo>
                  <a:pt x="4777674" y="47313"/>
                </a:lnTo>
                <a:lnTo>
                  <a:pt x="4732906" y="34999"/>
                </a:lnTo>
                <a:lnTo>
                  <a:pt x="4687426" y="24471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002610" y="4856261"/>
            <a:ext cx="22244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Let’s </a:t>
            </a:r>
            <a:r>
              <a:rPr spc="-120" dirty="0"/>
              <a:t>do</a:t>
            </a:r>
            <a:r>
              <a:rPr spc="-390" dirty="0"/>
              <a:t> </a:t>
            </a:r>
            <a:r>
              <a:rPr spc="-170" dirty="0"/>
              <a:t>it!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848823" y="6122577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11649" y="6080683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859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1"/>
                </a:lnTo>
                <a:lnTo>
                  <a:pt x="863781" y="34999"/>
                </a:lnTo>
                <a:lnTo>
                  <a:pt x="819013" y="47313"/>
                </a:lnTo>
                <a:lnTo>
                  <a:pt x="774996" y="61372"/>
                </a:lnTo>
                <a:lnTo>
                  <a:pt x="731770" y="77138"/>
                </a:lnTo>
                <a:lnTo>
                  <a:pt x="689374" y="94569"/>
                </a:lnTo>
                <a:lnTo>
                  <a:pt x="647849" y="113626"/>
                </a:lnTo>
                <a:lnTo>
                  <a:pt x="607233" y="134269"/>
                </a:lnTo>
                <a:lnTo>
                  <a:pt x="567568" y="156459"/>
                </a:lnTo>
                <a:lnTo>
                  <a:pt x="528892" y="180156"/>
                </a:lnTo>
                <a:lnTo>
                  <a:pt x="491246" y="205320"/>
                </a:lnTo>
                <a:lnTo>
                  <a:pt x="454669" y="231911"/>
                </a:lnTo>
                <a:lnTo>
                  <a:pt x="419201" y="259890"/>
                </a:lnTo>
                <a:lnTo>
                  <a:pt x="384882" y="289216"/>
                </a:lnTo>
                <a:lnTo>
                  <a:pt x="351751" y="319850"/>
                </a:lnTo>
                <a:lnTo>
                  <a:pt x="319849" y="351752"/>
                </a:lnTo>
                <a:lnTo>
                  <a:pt x="289214" y="384883"/>
                </a:lnTo>
                <a:lnTo>
                  <a:pt x="259888" y="419201"/>
                </a:lnTo>
                <a:lnTo>
                  <a:pt x="231910" y="454669"/>
                </a:lnTo>
                <a:lnTo>
                  <a:pt x="205318" y="491246"/>
                </a:lnTo>
                <a:lnTo>
                  <a:pt x="180155" y="528891"/>
                </a:lnTo>
                <a:lnTo>
                  <a:pt x="156458" y="567566"/>
                </a:lnTo>
                <a:lnTo>
                  <a:pt x="134268" y="607231"/>
                </a:lnTo>
                <a:lnTo>
                  <a:pt x="113624" y="647846"/>
                </a:lnTo>
                <a:lnTo>
                  <a:pt x="94567" y="689370"/>
                </a:lnTo>
                <a:lnTo>
                  <a:pt x="77137" y="731765"/>
                </a:lnTo>
                <a:lnTo>
                  <a:pt x="61372" y="774990"/>
                </a:lnTo>
                <a:lnTo>
                  <a:pt x="47312" y="819006"/>
                </a:lnTo>
                <a:lnTo>
                  <a:pt x="34999" y="863772"/>
                </a:lnTo>
                <a:lnTo>
                  <a:pt x="24470" y="909250"/>
                </a:lnTo>
                <a:lnTo>
                  <a:pt x="15767" y="955399"/>
                </a:lnTo>
                <a:lnTo>
                  <a:pt x="8928" y="1002180"/>
                </a:lnTo>
                <a:lnTo>
                  <a:pt x="3994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1"/>
                </a:lnTo>
                <a:lnTo>
                  <a:pt x="4528" y="2325841"/>
                </a:lnTo>
                <a:lnTo>
                  <a:pt x="10116" y="2376112"/>
                </a:lnTo>
                <a:lnTo>
                  <a:pt x="17855" y="2425697"/>
                </a:lnTo>
                <a:lnTo>
                  <a:pt x="27698" y="2474548"/>
                </a:lnTo>
                <a:lnTo>
                  <a:pt x="39595" y="2522618"/>
                </a:lnTo>
                <a:lnTo>
                  <a:pt x="53498" y="2569861"/>
                </a:lnTo>
                <a:lnTo>
                  <a:pt x="69360" y="2616229"/>
                </a:lnTo>
                <a:lnTo>
                  <a:pt x="87130" y="2661676"/>
                </a:lnTo>
                <a:lnTo>
                  <a:pt x="106762" y="2706154"/>
                </a:lnTo>
                <a:lnTo>
                  <a:pt x="128207" y="2749616"/>
                </a:lnTo>
                <a:lnTo>
                  <a:pt x="151417" y="2792015"/>
                </a:lnTo>
                <a:lnTo>
                  <a:pt x="176342" y="2833303"/>
                </a:lnTo>
                <a:lnTo>
                  <a:pt x="202936" y="2873435"/>
                </a:lnTo>
                <a:lnTo>
                  <a:pt x="231148" y="2912362"/>
                </a:lnTo>
                <a:lnTo>
                  <a:pt x="261019" y="2950140"/>
                </a:lnTo>
                <a:lnTo>
                  <a:pt x="292238" y="2986416"/>
                </a:lnTo>
                <a:lnTo>
                  <a:pt x="325019" y="3021448"/>
                </a:lnTo>
                <a:lnTo>
                  <a:pt x="359225" y="3055088"/>
                </a:lnTo>
                <a:lnTo>
                  <a:pt x="394810" y="3087288"/>
                </a:lnTo>
                <a:lnTo>
                  <a:pt x="431723" y="3118001"/>
                </a:lnTo>
                <a:lnTo>
                  <a:pt x="469917" y="3147180"/>
                </a:lnTo>
                <a:lnTo>
                  <a:pt x="509344" y="3174779"/>
                </a:lnTo>
                <a:lnTo>
                  <a:pt x="549955" y="3200749"/>
                </a:lnTo>
                <a:lnTo>
                  <a:pt x="591701" y="3225045"/>
                </a:lnTo>
                <a:lnTo>
                  <a:pt x="634535" y="3247618"/>
                </a:lnTo>
                <a:lnTo>
                  <a:pt x="488257" y="3670704"/>
                </a:lnTo>
                <a:lnTo>
                  <a:pt x="2122029" y="3369342"/>
                </a:lnTo>
                <a:lnTo>
                  <a:pt x="4450859" y="3369342"/>
                </a:lnTo>
                <a:lnTo>
                  <a:pt x="4499290" y="3368337"/>
                </a:lnTo>
                <a:lnTo>
                  <a:pt x="4547208" y="3365347"/>
                </a:lnTo>
                <a:lnTo>
                  <a:pt x="4594576" y="3360413"/>
                </a:lnTo>
                <a:lnTo>
                  <a:pt x="4641351" y="3353574"/>
                </a:lnTo>
                <a:lnTo>
                  <a:pt x="4687496" y="3344871"/>
                </a:lnTo>
                <a:lnTo>
                  <a:pt x="4732969" y="3334342"/>
                </a:lnTo>
                <a:lnTo>
                  <a:pt x="4777732" y="3322028"/>
                </a:lnTo>
                <a:lnTo>
                  <a:pt x="4821744" y="3307969"/>
                </a:lnTo>
                <a:lnTo>
                  <a:pt x="4864965" y="3292204"/>
                </a:lnTo>
                <a:lnTo>
                  <a:pt x="4907356" y="3274773"/>
                </a:lnTo>
                <a:lnTo>
                  <a:pt x="4948877" y="3255716"/>
                </a:lnTo>
                <a:lnTo>
                  <a:pt x="4989489" y="3235072"/>
                </a:lnTo>
                <a:lnTo>
                  <a:pt x="5029150" y="3212882"/>
                </a:lnTo>
                <a:lnTo>
                  <a:pt x="5067823" y="3189185"/>
                </a:lnTo>
                <a:lnTo>
                  <a:pt x="5105466" y="3164021"/>
                </a:lnTo>
                <a:lnTo>
                  <a:pt x="5142040" y="3137430"/>
                </a:lnTo>
                <a:lnTo>
                  <a:pt x="5177505" y="3109452"/>
                </a:lnTo>
                <a:lnTo>
                  <a:pt x="5211822" y="3080125"/>
                </a:lnTo>
                <a:lnTo>
                  <a:pt x="5244950" y="3049491"/>
                </a:lnTo>
                <a:lnTo>
                  <a:pt x="5276851" y="3017589"/>
                </a:lnTo>
                <a:lnTo>
                  <a:pt x="5307483" y="2984459"/>
                </a:lnTo>
                <a:lnTo>
                  <a:pt x="5336888" y="2950038"/>
                </a:lnTo>
                <a:lnTo>
                  <a:pt x="5364785" y="2914672"/>
                </a:lnTo>
                <a:lnTo>
                  <a:pt x="5391375" y="2878096"/>
                </a:lnTo>
                <a:lnTo>
                  <a:pt x="5416537" y="2840450"/>
                </a:lnTo>
                <a:lnTo>
                  <a:pt x="5440233" y="2801775"/>
                </a:lnTo>
                <a:lnTo>
                  <a:pt x="5462422" y="2762110"/>
                </a:lnTo>
                <a:lnTo>
                  <a:pt x="5483065" y="2721496"/>
                </a:lnTo>
                <a:lnTo>
                  <a:pt x="5502122" y="2679971"/>
                </a:lnTo>
                <a:lnTo>
                  <a:pt x="5519552" y="2637577"/>
                </a:lnTo>
                <a:lnTo>
                  <a:pt x="5535317" y="2594352"/>
                </a:lnTo>
                <a:lnTo>
                  <a:pt x="5549375" y="2550336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6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6"/>
                </a:lnTo>
                <a:lnTo>
                  <a:pt x="5592693" y="1049552"/>
                </a:lnTo>
                <a:lnTo>
                  <a:pt x="5587759" y="1002180"/>
                </a:lnTo>
                <a:lnTo>
                  <a:pt x="5580920" y="955399"/>
                </a:lnTo>
                <a:lnTo>
                  <a:pt x="5572217" y="909250"/>
                </a:lnTo>
                <a:lnTo>
                  <a:pt x="5561689" y="863772"/>
                </a:lnTo>
                <a:lnTo>
                  <a:pt x="5549375" y="819006"/>
                </a:lnTo>
                <a:lnTo>
                  <a:pt x="5535317" y="774990"/>
                </a:lnTo>
                <a:lnTo>
                  <a:pt x="5519552" y="731765"/>
                </a:lnTo>
                <a:lnTo>
                  <a:pt x="5502122" y="689370"/>
                </a:lnTo>
                <a:lnTo>
                  <a:pt x="5483065" y="647846"/>
                </a:lnTo>
                <a:lnTo>
                  <a:pt x="5462422" y="607231"/>
                </a:lnTo>
                <a:lnTo>
                  <a:pt x="5440233" y="567566"/>
                </a:lnTo>
                <a:lnTo>
                  <a:pt x="5416537" y="528891"/>
                </a:lnTo>
                <a:lnTo>
                  <a:pt x="5391375" y="491246"/>
                </a:lnTo>
                <a:lnTo>
                  <a:pt x="5364785" y="454669"/>
                </a:lnTo>
                <a:lnTo>
                  <a:pt x="5336808" y="419201"/>
                </a:lnTo>
                <a:lnTo>
                  <a:pt x="5307483" y="384883"/>
                </a:lnTo>
                <a:lnTo>
                  <a:pt x="5276851" y="351752"/>
                </a:lnTo>
                <a:lnTo>
                  <a:pt x="5244950" y="319850"/>
                </a:lnTo>
                <a:lnTo>
                  <a:pt x="5211822" y="289216"/>
                </a:lnTo>
                <a:lnTo>
                  <a:pt x="5177505" y="259890"/>
                </a:lnTo>
                <a:lnTo>
                  <a:pt x="5142040" y="231911"/>
                </a:lnTo>
                <a:lnTo>
                  <a:pt x="5105466" y="205320"/>
                </a:lnTo>
                <a:lnTo>
                  <a:pt x="5067823" y="180156"/>
                </a:lnTo>
                <a:lnTo>
                  <a:pt x="5029150" y="156459"/>
                </a:lnTo>
                <a:lnTo>
                  <a:pt x="4989489" y="134269"/>
                </a:lnTo>
                <a:lnTo>
                  <a:pt x="4948877" y="113626"/>
                </a:lnTo>
                <a:lnTo>
                  <a:pt x="4907356" y="94569"/>
                </a:lnTo>
                <a:lnTo>
                  <a:pt x="4864965" y="77138"/>
                </a:lnTo>
                <a:lnTo>
                  <a:pt x="4821744" y="61372"/>
                </a:lnTo>
                <a:lnTo>
                  <a:pt x="4777732" y="47313"/>
                </a:lnTo>
                <a:lnTo>
                  <a:pt x="4732969" y="34999"/>
                </a:lnTo>
                <a:lnTo>
                  <a:pt x="4687496" y="24471"/>
                </a:lnTo>
                <a:lnTo>
                  <a:pt x="4641351" y="15767"/>
                </a:lnTo>
                <a:lnTo>
                  <a:pt x="4594576" y="8928"/>
                </a:lnTo>
                <a:lnTo>
                  <a:pt x="4547208" y="3994"/>
                </a:lnTo>
                <a:lnTo>
                  <a:pt x="4499290" y="1005"/>
                </a:lnTo>
                <a:lnTo>
                  <a:pt x="4450859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196291" y="7159856"/>
            <a:ext cx="3021330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400050" marR="5080" indent="-387985">
              <a:lnSpc>
                <a:spcPct val="102000"/>
              </a:lnSpc>
              <a:spcBef>
                <a:spcPts val="15"/>
              </a:spcBef>
            </a:pPr>
            <a:r>
              <a:rPr sz="3300" b="1" spc="-240" dirty="0">
                <a:solidFill>
                  <a:srgbClr val="FFFFFF"/>
                </a:solidFill>
                <a:latin typeface="Verdana"/>
                <a:cs typeface="Verdana"/>
              </a:rPr>
              <a:t>Where </a:t>
            </a:r>
            <a:r>
              <a:rPr sz="3300" b="1" spc="-229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3300" b="1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50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emotions?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50741" y="4011553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3567" y="3969669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3"/>
                </a:lnTo>
                <a:lnTo>
                  <a:pt x="491246" y="205317"/>
                </a:lnTo>
                <a:lnTo>
                  <a:pt x="454669" y="231907"/>
                </a:lnTo>
                <a:lnTo>
                  <a:pt x="419201" y="259886"/>
                </a:lnTo>
                <a:lnTo>
                  <a:pt x="384882" y="289211"/>
                </a:lnTo>
                <a:lnTo>
                  <a:pt x="351751" y="319845"/>
                </a:lnTo>
                <a:lnTo>
                  <a:pt x="319849" y="351747"/>
                </a:lnTo>
                <a:lnTo>
                  <a:pt x="289214" y="384877"/>
                </a:lnTo>
                <a:lnTo>
                  <a:pt x="259888" y="419195"/>
                </a:lnTo>
                <a:lnTo>
                  <a:pt x="231910" y="454662"/>
                </a:lnTo>
                <a:lnTo>
                  <a:pt x="205318" y="491239"/>
                </a:lnTo>
                <a:lnTo>
                  <a:pt x="180155" y="528884"/>
                </a:lnTo>
                <a:lnTo>
                  <a:pt x="156458" y="567559"/>
                </a:lnTo>
                <a:lnTo>
                  <a:pt x="134268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40" y="2274921"/>
                </a:lnTo>
                <a:lnTo>
                  <a:pt x="4528" y="2325831"/>
                </a:lnTo>
                <a:lnTo>
                  <a:pt x="10116" y="2376102"/>
                </a:lnTo>
                <a:lnTo>
                  <a:pt x="17855" y="2425686"/>
                </a:lnTo>
                <a:lnTo>
                  <a:pt x="27697" y="2474537"/>
                </a:lnTo>
                <a:lnTo>
                  <a:pt x="39594" y="2522608"/>
                </a:lnTo>
                <a:lnTo>
                  <a:pt x="53496" y="2569851"/>
                </a:lnTo>
                <a:lnTo>
                  <a:pt x="69357" y="2616219"/>
                </a:lnTo>
                <a:lnTo>
                  <a:pt x="87126" y="2661666"/>
                </a:lnTo>
                <a:lnTo>
                  <a:pt x="106757" y="2706143"/>
                </a:lnTo>
                <a:lnTo>
                  <a:pt x="128199" y="2749605"/>
                </a:lnTo>
                <a:lnTo>
                  <a:pt x="151407" y="2792004"/>
                </a:lnTo>
                <a:lnTo>
                  <a:pt x="176329" y="2833293"/>
                </a:lnTo>
                <a:lnTo>
                  <a:pt x="202919" y="2873424"/>
                </a:lnTo>
                <a:lnTo>
                  <a:pt x="231128" y="2912352"/>
                </a:lnTo>
                <a:lnTo>
                  <a:pt x="260995" y="2950130"/>
                </a:lnTo>
                <a:lnTo>
                  <a:pt x="292209" y="2986406"/>
                </a:lnTo>
                <a:lnTo>
                  <a:pt x="324984" y="3021438"/>
                </a:lnTo>
                <a:lnTo>
                  <a:pt x="359185" y="3055077"/>
                </a:lnTo>
                <a:lnTo>
                  <a:pt x="394762" y="3087277"/>
                </a:lnTo>
                <a:lnTo>
                  <a:pt x="431668" y="3117990"/>
                </a:lnTo>
                <a:lnTo>
                  <a:pt x="469854" y="3147170"/>
                </a:lnTo>
                <a:lnTo>
                  <a:pt x="509271" y="3174768"/>
                </a:lnTo>
                <a:lnTo>
                  <a:pt x="549872" y="3200739"/>
                </a:lnTo>
                <a:lnTo>
                  <a:pt x="591608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0"/>
                </a:lnTo>
                <a:lnTo>
                  <a:pt x="4732906" y="3334332"/>
                </a:lnTo>
                <a:lnTo>
                  <a:pt x="4777674" y="3322018"/>
                </a:lnTo>
                <a:lnTo>
                  <a:pt x="4821691" y="3307959"/>
                </a:lnTo>
                <a:lnTo>
                  <a:pt x="4864917" y="3292193"/>
                </a:lnTo>
                <a:lnTo>
                  <a:pt x="4907313" y="3274762"/>
                </a:lnTo>
                <a:lnTo>
                  <a:pt x="4948838" y="3255705"/>
                </a:lnTo>
                <a:lnTo>
                  <a:pt x="4989454" y="3235062"/>
                </a:lnTo>
                <a:lnTo>
                  <a:pt x="5029119" y="3212872"/>
                </a:lnTo>
                <a:lnTo>
                  <a:pt x="5067795" y="3189175"/>
                </a:lnTo>
                <a:lnTo>
                  <a:pt x="5105441" y="3164011"/>
                </a:lnTo>
                <a:lnTo>
                  <a:pt x="5142018" y="3137420"/>
                </a:lnTo>
                <a:lnTo>
                  <a:pt x="5177486" y="3109441"/>
                </a:lnTo>
                <a:lnTo>
                  <a:pt x="5211806" y="3080115"/>
                </a:lnTo>
                <a:lnTo>
                  <a:pt x="5244936" y="3049481"/>
                </a:lnTo>
                <a:lnTo>
                  <a:pt x="5276839" y="3017579"/>
                </a:lnTo>
                <a:lnTo>
                  <a:pt x="5307473" y="2984448"/>
                </a:lnTo>
                <a:lnTo>
                  <a:pt x="5336879" y="2950028"/>
                </a:lnTo>
                <a:lnTo>
                  <a:pt x="5364778" y="2914662"/>
                </a:lnTo>
                <a:lnTo>
                  <a:pt x="5391369" y="2878085"/>
                </a:lnTo>
                <a:lnTo>
                  <a:pt x="5416533" y="2840440"/>
                </a:lnTo>
                <a:lnTo>
                  <a:pt x="5440229" y="2801764"/>
                </a:lnTo>
                <a:lnTo>
                  <a:pt x="5462419" y="2762100"/>
                </a:lnTo>
                <a:lnTo>
                  <a:pt x="5483063" y="2721485"/>
                </a:lnTo>
                <a:lnTo>
                  <a:pt x="5502120" y="2679961"/>
                </a:lnTo>
                <a:lnTo>
                  <a:pt x="5519551" y="2637566"/>
                </a:lnTo>
                <a:lnTo>
                  <a:pt x="5535316" y="2594341"/>
                </a:lnTo>
                <a:lnTo>
                  <a:pt x="5549375" y="2550325"/>
                </a:lnTo>
                <a:lnTo>
                  <a:pt x="5561689" y="2505559"/>
                </a:lnTo>
                <a:lnTo>
                  <a:pt x="5572217" y="2460081"/>
                </a:lnTo>
                <a:lnTo>
                  <a:pt x="5580920" y="2413932"/>
                </a:lnTo>
                <a:lnTo>
                  <a:pt x="5587759" y="2367151"/>
                </a:lnTo>
                <a:lnTo>
                  <a:pt x="5592693" y="2319779"/>
                </a:lnTo>
                <a:lnTo>
                  <a:pt x="5595682" y="2271855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280119" y="4531664"/>
            <a:ext cx="4668520" cy="20675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065" marR="5080" indent="3175" algn="ctr">
              <a:lnSpc>
                <a:spcPct val="102000"/>
              </a:lnSpc>
              <a:spcBef>
                <a:spcPts val="15"/>
              </a:spcBef>
            </a:pPr>
            <a:r>
              <a:rPr spc="-229" dirty="0"/>
              <a:t>This </a:t>
            </a:r>
            <a:r>
              <a:rPr spc="-185" dirty="0"/>
              <a:t>comparison  </a:t>
            </a:r>
            <a:r>
              <a:rPr spc="-175" dirty="0"/>
              <a:t>feature </a:t>
            </a:r>
            <a:r>
              <a:rPr spc="-190" dirty="0"/>
              <a:t>looks  </a:t>
            </a:r>
            <a:r>
              <a:rPr spc="-180" dirty="0"/>
              <a:t>interesting. Again,</a:t>
            </a:r>
            <a:r>
              <a:rPr spc="-425" dirty="0"/>
              <a:t> </a:t>
            </a:r>
            <a:r>
              <a:rPr spc="-210" dirty="0"/>
              <a:t>it’s  </a:t>
            </a:r>
            <a:r>
              <a:rPr spc="-250" dirty="0"/>
              <a:t>a </a:t>
            </a:r>
            <a:r>
              <a:rPr spc="-130" dirty="0"/>
              <a:t>lot </a:t>
            </a:r>
            <a:r>
              <a:rPr spc="-114" dirty="0"/>
              <a:t>of</a:t>
            </a:r>
            <a:r>
              <a:rPr spc="-415" dirty="0"/>
              <a:t> </a:t>
            </a:r>
            <a:r>
              <a:rPr spc="-170" dirty="0"/>
              <a:t>text.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79131" y="7469113"/>
            <a:ext cx="2844800" cy="546735"/>
          </a:xfrm>
          <a:custGeom>
            <a:avLst/>
            <a:gdLst/>
            <a:ahLst/>
            <a:cxnLst/>
            <a:rect l="l" t="t" r="r" b="b"/>
            <a:pathLst>
              <a:path w="2844800" h="546734">
                <a:moveTo>
                  <a:pt x="0" y="0"/>
                </a:moveTo>
                <a:lnTo>
                  <a:pt x="2844604" y="0"/>
                </a:lnTo>
                <a:lnTo>
                  <a:pt x="2844604" y="546454"/>
                </a:lnTo>
                <a:lnTo>
                  <a:pt x="0" y="5464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36700" y="1225386"/>
            <a:ext cx="10543553" cy="695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99525" y="1184140"/>
            <a:ext cx="10418445" cy="6832600"/>
          </a:xfrm>
          <a:custGeom>
            <a:avLst/>
            <a:gdLst/>
            <a:ahLst/>
            <a:cxnLst/>
            <a:rect l="l" t="t" r="r" b="b"/>
            <a:pathLst>
              <a:path w="10418444" h="6832600">
                <a:moveTo>
                  <a:pt x="8799894" y="63500"/>
                </a:moveTo>
                <a:lnTo>
                  <a:pt x="1618282" y="63500"/>
                </a:lnTo>
                <a:lnTo>
                  <a:pt x="1441532" y="114300"/>
                </a:lnTo>
                <a:lnTo>
                  <a:pt x="1398367" y="139700"/>
                </a:lnTo>
                <a:lnTo>
                  <a:pt x="1313344" y="165100"/>
                </a:lnTo>
                <a:lnTo>
                  <a:pt x="1271509" y="190500"/>
                </a:lnTo>
                <a:lnTo>
                  <a:pt x="1230138" y="203200"/>
                </a:lnTo>
                <a:lnTo>
                  <a:pt x="1189245" y="228600"/>
                </a:lnTo>
                <a:lnTo>
                  <a:pt x="1148840" y="241300"/>
                </a:lnTo>
                <a:lnTo>
                  <a:pt x="1108934" y="266700"/>
                </a:lnTo>
                <a:lnTo>
                  <a:pt x="1030666" y="317500"/>
                </a:lnTo>
                <a:lnTo>
                  <a:pt x="992326" y="330200"/>
                </a:lnTo>
                <a:lnTo>
                  <a:pt x="954531" y="355600"/>
                </a:lnTo>
                <a:lnTo>
                  <a:pt x="917292" y="381000"/>
                </a:lnTo>
                <a:lnTo>
                  <a:pt x="880620" y="406400"/>
                </a:lnTo>
                <a:lnTo>
                  <a:pt x="844527" y="444500"/>
                </a:lnTo>
                <a:lnTo>
                  <a:pt x="809023" y="469900"/>
                </a:lnTo>
                <a:lnTo>
                  <a:pt x="774120" y="495300"/>
                </a:lnTo>
                <a:lnTo>
                  <a:pt x="739830" y="520700"/>
                </a:lnTo>
                <a:lnTo>
                  <a:pt x="706164" y="558800"/>
                </a:lnTo>
                <a:lnTo>
                  <a:pt x="673132" y="584200"/>
                </a:lnTo>
                <a:lnTo>
                  <a:pt x="640747" y="609600"/>
                </a:lnTo>
                <a:lnTo>
                  <a:pt x="609019" y="647700"/>
                </a:lnTo>
                <a:lnTo>
                  <a:pt x="577960" y="673100"/>
                </a:lnTo>
                <a:lnTo>
                  <a:pt x="547581" y="711200"/>
                </a:lnTo>
                <a:lnTo>
                  <a:pt x="517894" y="749300"/>
                </a:lnTo>
                <a:lnTo>
                  <a:pt x="488909" y="774700"/>
                </a:lnTo>
                <a:lnTo>
                  <a:pt x="460638" y="812800"/>
                </a:lnTo>
                <a:lnTo>
                  <a:pt x="433093" y="850900"/>
                </a:lnTo>
                <a:lnTo>
                  <a:pt x="406284" y="889000"/>
                </a:lnTo>
                <a:lnTo>
                  <a:pt x="380223" y="927100"/>
                </a:lnTo>
                <a:lnTo>
                  <a:pt x="354921" y="965200"/>
                </a:lnTo>
                <a:lnTo>
                  <a:pt x="330390" y="1003300"/>
                </a:lnTo>
                <a:lnTo>
                  <a:pt x="306640" y="1041400"/>
                </a:lnTo>
                <a:lnTo>
                  <a:pt x="283683" y="1079500"/>
                </a:lnTo>
                <a:lnTo>
                  <a:pt x="261531" y="1117600"/>
                </a:lnTo>
                <a:lnTo>
                  <a:pt x="240195" y="1155700"/>
                </a:lnTo>
                <a:lnTo>
                  <a:pt x="219685" y="1193800"/>
                </a:lnTo>
                <a:lnTo>
                  <a:pt x="200013" y="1231900"/>
                </a:lnTo>
                <a:lnTo>
                  <a:pt x="181192" y="1282700"/>
                </a:lnTo>
                <a:lnTo>
                  <a:pt x="163230" y="1320800"/>
                </a:lnTo>
                <a:lnTo>
                  <a:pt x="146141" y="1358900"/>
                </a:lnTo>
                <a:lnTo>
                  <a:pt x="129936" y="1409700"/>
                </a:lnTo>
                <a:lnTo>
                  <a:pt x="114625" y="1447800"/>
                </a:lnTo>
                <a:lnTo>
                  <a:pt x="100220" y="1485900"/>
                </a:lnTo>
                <a:lnTo>
                  <a:pt x="86732" y="1536700"/>
                </a:lnTo>
                <a:lnTo>
                  <a:pt x="74173" y="1574800"/>
                </a:lnTo>
                <a:lnTo>
                  <a:pt x="62553" y="1625600"/>
                </a:lnTo>
                <a:lnTo>
                  <a:pt x="51885" y="1663700"/>
                </a:lnTo>
                <a:lnTo>
                  <a:pt x="42179" y="1714500"/>
                </a:lnTo>
                <a:lnTo>
                  <a:pt x="33447" y="1765300"/>
                </a:lnTo>
                <a:lnTo>
                  <a:pt x="25700" y="1803400"/>
                </a:lnTo>
                <a:lnTo>
                  <a:pt x="18949" y="1854200"/>
                </a:lnTo>
                <a:lnTo>
                  <a:pt x="13206" y="1905000"/>
                </a:lnTo>
                <a:lnTo>
                  <a:pt x="8482" y="1943100"/>
                </a:lnTo>
                <a:lnTo>
                  <a:pt x="4788" y="1993900"/>
                </a:lnTo>
                <a:lnTo>
                  <a:pt x="2135" y="2044700"/>
                </a:lnTo>
                <a:lnTo>
                  <a:pt x="535" y="2095500"/>
                </a:lnTo>
                <a:lnTo>
                  <a:pt x="0" y="2133600"/>
                </a:lnTo>
                <a:lnTo>
                  <a:pt x="0" y="4140200"/>
                </a:lnTo>
                <a:lnTo>
                  <a:pt x="599" y="4191000"/>
                </a:lnTo>
                <a:lnTo>
                  <a:pt x="2388" y="4241800"/>
                </a:lnTo>
                <a:lnTo>
                  <a:pt x="5354" y="4292600"/>
                </a:lnTo>
                <a:lnTo>
                  <a:pt x="9483" y="4343400"/>
                </a:lnTo>
                <a:lnTo>
                  <a:pt x="14762" y="4394200"/>
                </a:lnTo>
                <a:lnTo>
                  <a:pt x="21176" y="4445000"/>
                </a:lnTo>
                <a:lnTo>
                  <a:pt x="28714" y="4495800"/>
                </a:lnTo>
                <a:lnTo>
                  <a:pt x="37361" y="4546600"/>
                </a:lnTo>
                <a:lnTo>
                  <a:pt x="47104" y="4597400"/>
                </a:lnTo>
                <a:lnTo>
                  <a:pt x="57929" y="4635500"/>
                </a:lnTo>
                <a:lnTo>
                  <a:pt x="69823" y="4686300"/>
                </a:lnTo>
                <a:lnTo>
                  <a:pt x="82773" y="4737100"/>
                </a:lnTo>
                <a:lnTo>
                  <a:pt x="96765" y="4775200"/>
                </a:lnTo>
                <a:lnTo>
                  <a:pt x="111786" y="4826000"/>
                </a:lnTo>
                <a:lnTo>
                  <a:pt x="127822" y="4876800"/>
                </a:lnTo>
                <a:lnTo>
                  <a:pt x="144860" y="4914900"/>
                </a:lnTo>
                <a:lnTo>
                  <a:pt x="162886" y="4965700"/>
                </a:lnTo>
                <a:lnTo>
                  <a:pt x="181887" y="5003800"/>
                </a:lnTo>
                <a:lnTo>
                  <a:pt x="201850" y="5054600"/>
                </a:lnTo>
                <a:lnTo>
                  <a:pt x="222761" y="5092700"/>
                </a:lnTo>
                <a:lnTo>
                  <a:pt x="244607" y="5130800"/>
                </a:lnTo>
                <a:lnTo>
                  <a:pt x="267374" y="5181600"/>
                </a:lnTo>
                <a:lnTo>
                  <a:pt x="291049" y="5219700"/>
                </a:lnTo>
                <a:lnTo>
                  <a:pt x="315618" y="5257800"/>
                </a:lnTo>
                <a:lnTo>
                  <a:pt x="341069" y="5295900"/>
                </a:lnTo>
                <a:lnTo>
                  <a:pt x="367386" y="5334000"/>
                </a:lnTo>
                <a:lnTo>
                  <a:pt x="394558" y="5384800"/>
                </a:lnTo>
                <a:lnTo>
                  <a:pt x="422571" y="5422900"/>
                </a:lnTo>
                <a:lnTo>
                  <a:pt x="451411" y="5461000"/>
                </a:lnTo>
                <a:lnTo>
                  <a:pt x="481064" y="5486400"/>
                </a:lnTo>
                <a:lnTo>
                  <a:pt x="511518" y="5524500"/>
                </a:lnTo>
                <a:lnTo>
                  <a:pt x="542759" y="5562600"/>
                </a:lnTo>
                <a:lnTo>
                  <a:pt x="574774" y="5600700"/>
                </a:lnTo>
                <a:lnTo>
                  <a:pt x="607548" y="5638800"/>
                </a:lnTo>
                <a:lnTo>
                  <a:pt x="641070" y="5664200"/>
                </a:lnTo>
                <a:lnTo>
                  <a:pt x="675324" y="5702300"/>
                </a:lnTo>
                <a:lnTo>
                  <a:pt x="710298" y="5727700"/>
                </a:lnTo>
                <a:lnTo>
                  <a:pt x="745979" y="5765800"/>
                </a:lnTo>
                <a:lnTo>
                  <a:pt x="782352" y="5791200"/>
                </a:lnTo>
                <a:lnTo>
                  <a:pt x="819405" y="5816600"/>
                </a:lnTo>
                <a:lnTo>
                  <a:pt x="857124" y="5854700"/>
                </a:lnTo>
                <a:lnTo>
                  <a:pt x="895495" y="5880100"/>
                </a:lnTo>
                <a:lnTo>
                  <a:pt x="934506" y="5905500"/>
                </a:lnTo>
                <a:lnTo>
                  <a:pt x="974143" y="5930900"/>
                </a:lnTo>
                <a:lnTo>
                  <a:pt x="1055239" y="5981700"/>
                </a:lnTo>
                <a:lnTo>
                  <a:pt x="1138677" y="6032500"/>
                </a:lnTo>
                <a:lnTo>
                  <a:pt x="1181241" y="6045200"/>
                </a:lnTo>
                <a:lnTo>
                  <a:pt x="908673" y="6832600"/>
                </a:lnTo>
                <a:lnTo>
                  <a:pt x="3952759" y="6273800"/>
                </a:lnTo>
                <a:lnTo>
                  <a:pt x="8476597" y="6273800"/>
                </a:lnTo>
                <a:lnTo>
                  <a:pt x="8523762" y="6261100"/>
                </a:lnTo>
                <a:lnTo>
                  <a:pt x="8570619" y="6261100"/>
                </a:lnTo>
                <a:lnTo>
                  <a:pt x="8617157" y="6248400"/>
                </a:lnTo>
                <a:lnTo>
                  <a:pt x="8663364" y="6248400"/>
                </a:lnTo>
                <a:lnTo>
                  <a:pt x="8976625" y="6159500"/>
                </a:lnTo>
                <a:lnTo>
                  <a:pt x="9062512" y="6134100"/>
                </a:lnTo>
                <a:lnTo>
                  <a:pt x="9104797" y="6108700"/>
                </a:lnTo>
                <a:lnTo>
                  <a:pt x="9187992" y="6083300"/>
                </a:lnTo>
                <a:lnTo>
                  <a:pt x="9269280" y="6032500"/>
                </a:lnTo>
                <a:lnTo>
                  <a:pt x="9309180" y="6019800"/>
                </a:lnTo>
                <a:lnTo>
                  <a:pt x="9387437" y="5969000"/>
                </a:lnTo>
                <a:lnTo>
                  <a:pt x="9463560" y="5918200"/>
                </a:lnTo>
                <a:lnTo>
                  <a:pt x="9500793" y="5892800"/>
                </a:lnTo>
                <a:lnTo>
                  <a:pt x="9537459" y="5867400"/>
                </a:lnTo>
                <a:lnTo>
                  <a:pt x="9573547" y="5842000"/>
                </a:lnTo>
                <a:lnTo>
                  <a:pt x="9609045" y="5816600"/>
                </a:lnTo>
                <a:lnTo>
                  <a:pt x="9643941" y="5791200"/>
                </a:lnTo>
                <a:lnTo>
                  <a:pt x="9678226" y="5765800"/>
                </a:lnTo>
                <a:lnTo>
                  <a:pt x="9711886" y="5727700"/>
                </a:lnTo>
                <a:lnTo>
                  <a:pt x="9744912" y="5702300"/>
                </a:lnTo>
                <a:lnTo>
                  <a:pt x="9777291" y="5664200"/>
                </a:lnTo>
                <a:lnTo>
                  <a:pt x="9809013" y="5638800"/>
                </a:lnTo>
                <a:lnTo>
                  <a:pt x="9840067" y="5600700"/>
                </a:lnTo>
                <a:lnTo>
                  <a:pt x="9870440" y="5575300"/>
                </a:lnTo>
                <a:lnTo>
                  <a:pt x="9900122" y="5537200"/>
                </a:lnTo>
                <a:lnTo>
                  <a:pt x="9929101" y="5499100"/>
                </a:lnTo>
                <a:lnTo>
                  <a:pt x="9957366" y="5473700"/>
                </a:lnTo>
                <a:lnTo>
                  <a:pt x="9984906" y="5435600"/>
                </a:lnTo>
                <a:lnTo>
                  <a:pt x="10011709" y="5397500"/>
                </a:lnTo>
                <a:lnTo>
                  <a:pt x="10037765" y="5359400"/>
                </a:lnTo>
                <a:lnTo>
                  <a:pt x="10063062" y="5321300"/>
                </a:lnTo>
                <a:lnTo>
                  <a:pt x="10087588" y="5283200"/>
                </a:lnTo>
                <a:lnTo>
                  <a:pt x="10111332" y="5245100"/>
                </a:lnTo>
                <a:lnTo>
                  <a:pt x="10134284" y="5207000"/>
                </a:lnTo>
                <a:lnTo>
                  <a:pt x="10156432" y="5168900"/>
                </a:lnTo>
                <a:lnTo>
                  <a:pt x="10177764" y="5130800"/>
                </a:lnTo>
                <a:lnTo>
                  <a:pt x="10198269" y="5092700"/>
                </a:lnTo>
                <a:lnTo>
                  <a:pt x="10217936" y="5041900"/>
                </a:lnTo>
                <a:lnTo>
                  <a:pt x="10236753" y="5003800"/>
                </a:lnTo>
                <a:lnTo>
                  <a:pt x="10254711" y="4965700"/>
                </a:lnTo>
                <a:lnTo>
                  <a:pt x="10271796" y="4927600"/>
                </a:lnTo>
                <a:lnTo>
                  <a:pt x="10287998" y="4876800"/>
                </a:lnTo>
                <a:lnTo>
                  <a:pt x="10303305" y="4838700"/>
                </a:lnTo>
                <a:lnTo>
                  <a:pt x="10317707" y="4787900"/>
                </a:lnTo>
                <a:lnTo>
                  <a:pt x="10331191" y="4749800"/>
                </a:lnTo>
                <a:lnTo>
                  <a:pt x="10343747" y="4699000"/>
                </a:lnTo>
                <a:lnTo>
                  <a:pt x="10355364" y="4660900"/>
                </a:lnTo>
                <a:lnTo>
                  <a:pt x="10366030" y="4610100"/>
                </a:lnTo>
                <a:lnTo>
                  <a:pt x="10375733" y="4572000"/>
                </a:lnTo>
                <a:lnTo>
                  <a:pt x="10384463" y="4521200"/>
                </a:lnTo>
                <a:lnTo>
                  <a:pt x="10392208" y="4470400"/>
                </a:lnTo>
                <a:lnTo>
                  <a:pt x="10398957" y="4432300"/>
                </a:lnTo>
                <a:lnTo>
                  <a:pt x="10404699" y="4381500"/>
                </a:lnTo>
                <a:lnTo>
                  <a:pt x="10409422" y="4330700"/>
                </a:lnTo>
                <a:lnTo>
                  <a:pt x="10413115" y="4292600"/>
                </a:lnTo>
                <a:lnTo>
                  <a:pt x="10415767" y="4241800"/>
                </a:lnTo>
                <a:lnTo>
                  <a:pt x="10417367" y="4191000"/>
                </a:lnTo>
                <a:lnTo>
                  <a:pt x="10417902" y="4140200"/>
                </a:lnTo>
                <a:lnTo>
                  <a:pt x="10417902" y="2133600"/>
                </a:lnTo>
                <a:lnTo>
                  <a:pt x="10417367" y="2095500"/>
                </a:lnTo>
                <a:lnTo>
                  <a:pt x="10415767" y="2044700"/>
                </a:lnTo>
                <a:lnTo>
                  <a:pt x="10413115" y="1993900"/>
                </a:lnTo>
                <a:lnTo>
                  <a:pt x="10409422" y="1943100"/>
                </a:lnTo>
                <a:lnTo>
                  <a:pt x="10404699" y="1905000"/>
                </a:lnTo>
                <a:lnTo>
                  <a:pt x="10398957" y="1854200"/>
                </a:lnTo>
                <a:lnTo>
                  <a:pt x="10392208" y="1803400"/>
                </a:lnTo>
                <a:lnTo>
                  <a:pt x="10384463" y="1765300"/>
                </a:lnTo>
                <a:lnTo>
                  <a:pt x="10375733" y="1714500"/>
                </a:lnTo>
                <a:lnTo>
                  <a:pt x="10366030" y="1663700"/>
                </a:lnTo>
                <a:lnTo>
                  <a:pt x="10355364" y="1625600"/>
                </a:lnTo>
                <a:lnTo>
                  <a:pt x="10343747" y="1574800"/>
                </a:lnTo>
                <a:lnTo>
                  <a:pt x="10331191" y="1536700"/>
                </a:lnTo>
                <a:lnTo>
                  <a:pt x="10317707" y="1485900"/>
                </a:lnTo>
                <a:lnTo>
                  <a:pt x="10303305" y="1447800"/>
                </a:lnTo>
                <a:lnTo>
                  <a:pt x="10287998" y="1409700"/>
                </a:lnTo>
                <a:lnTo>
                  <a:pt x="10271796" y="1358900"/>
                </a:lnTo>
                <a:lnTo>
                  <a:pt x="10254711" y="1320800"/>
                </a:lnTo>
                <a:lnTo>
                  <a:pt x="10236753" y="1282700"/>
                </a:lnTo>
                <a:lnTo>
                  <a:pt x="10217936" y="1231900"/>
                </a:lnTo>
                <a:lnTo>
                  <a:pt x="10198269" y="1193800"/>
                </a:lnTo>
                <a:lnTo>
                  <a:pt x="10177764" y="1155700"/>
                </a:lnTo>
                <a:lnTo>
                  <a:pt x="10156432" y="1117600"/>
                </a:lnTo>
                <a:lnTo>
                  <a:pt x="10134284" y="1079500"/>
                </a:lnTo>
                <a:lnTo>
                  <a:pt x="10111332" y="1041400"/>
                </a:lnTo>
                <a:lnTo>
                  <a:pt x="10087588" y="1003300"/>
                </a:lnTo>
                <a:lnTo>
                  <a:pt x="10063062" y="965200"/>
                </a:lnTo>
                <a:lnTo>
                  <a:pt x="10037765" y="927100"/>
                </a:lnTo>
                <a:lnTo>
                  <a:pt x="10011709" y="889000"/>
                </a:lnTo>
                <a:lnTo>
                  <a:pt x="9984906" y="850900"/>
                </a:lnTo>
                <a:lnTo>
                  <a:pt x="9957366" y="812800"/>
                </a:lnTo>
                <a:lnTo>
                  <a:pt x="9929101" y="774700"/>
                </a:lnTo>
                <a:lnTo>
                  <a:pt x="9900122" y="749300"/>
                </a:lnTo>
                <a:lnTo>
                  <a:pt x="9870440" y="711200"/>
                </a:lnTo>
                <a:lnTo>
                  <a:pt x="9840067" y="673100"/>
                </a:lnTo>
                <a:lnTo>
                  <a:pt x="9809013" y="647700"/>
                </a:lnTo>
                <a:lnTo>
                  <a:pt x="9777291" y="609600"/>
                </a:lnTo>
                <a:lnTo>
                  <a:pt x="9744912" y="584200"/>
                </a:lnTo>
                <a:lnTo>
                  <a:pt x="9711886" y="558800"/>
                </a:lnTo>
                <a:lnTo>
                  <a:pt x="9678226" y="520700"/>
                </a:lnTo>
                <a:lnTo>
                  <a:pt x="9643941" y="495300"/>
                </a:lnTo>
                <a:lnTo>
                  <a:pt x="9609045" y="469900"/>
                </a:lnTo>
                <a:lnTo>
                  <a:pt x="9573547" y="444500"/>
                </a:lnTo>
                <a:lnTo>
                  <a:pt x="9537459" y="406400"/>
                </a:lnTo>
                <a:lnTo>
                  <a:pt x="9500793" y="381000"/>
                </a:lnTo>
                <a:lnTo>
                  <a:pt x="9463560" y="355600"/>
                </a:lnTo>
                <a:lnTo>
                  <a:pt x="9425771" y="330200"/>
                </a:lnTo>
                <a:lnTo>
                  <a:pt x="9387437" y="317500"/>
                </a:lnTo>
                <a:lnTo>
                  <a:pt x="9309180" y="266700"/>
                </a:lnTo>
                <a:lnTo>
                  <a:pt x="9269280" y="241300"/>
                </a:lnTo>
                <a:lnTo>
                  <a:pt x="9228880" y="228600"/>
                </a:lnTo>
                <a:lnTo>
                  <a:pt x="9187992" y="203200"/>
                </a:lnTo>
                <a:lnTo>
                  <a:pt x="9146628" y="190500"/>
                </a:lnTo>
                <a:lnTo>
                  <a:pt x="9104797" y="165100"/>
                </a:lnTo>
                <a:lnTo>
                  <a:pt x="9019784" y="139700"/>
                </a:lnTo>
                <a:lnTo>
                  <a:pt x="8976625" y="114300"/>
                </a:lnTo>
                <a:lnTo>
                  <a:pt x="8799894" y="63500"/>
                </a:lnTo>
                <a:close/>
              </a:path>
              <a:path w="10418444" h="6832600">
                <a:moveTo>
                  <a:pt x="8617157" y="25400"/>
                </a:moveTo>
                <a:lnTo>
                  <a:pt x="1801036" y="25400"/>
                </a:lnTo>
                <a:lnTo>
                  <a:pt x="1663436" y="63500"/>
                </a:lnTo>
                <a:lnTo>
                  <a:pt x="8754744" y="63500"/>
                </a:lnTo>
                <a:lnTo>
                  <a:pt x="8617157" y="25400"/>
                </a:lnTo>
                <a:close/>
              </a:path>
              <a:path w="10418444" h="6832600">
                <a:moveTo>
                  <a:pt x="8523762" y="12700"/>
                </a:moveTo>
                <a:lnTo>
                  <a:pt x="1894439" y="12700"/>
                </a:lnTo>
                <a:lnTo>
                  <a:pt x="1847578" y="25400"/>
                </a:lnTo>
                <a:lnTo>
                  <a:pt x="8570619" y="25400"/>
                </a:lnTo>
                <a:lnTo>
                  <a:pt x="8523762" y="12700"/>
                </a:lnTo>
                <a:close/>
              </a:path>
              <a:path w="10418444" h="6832600">
                <a:moveTo>
                  <a:pt x="8333370" y="0"/>
                </a:moveTo>
                <a:lnTo>
                  <a:pt x="2084843" y="0"/>
                </a:lnTo>
                <a:lnTo>
                  <a:pt x="2036820" y="12700"/>
                </a:lnTo>
                <a:lnTo>
                  <a:pt x="8381390" y="12700"/>
                </a:lnTo>
                <a:lnTo>
                  <a:pt x="8333370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27329" y="3159978"/>
            <a:ext cx="9159240" cy="154368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1224915">
              <a:lnSpc>
                <a:spcPct val="101299"/>
              </a:lnSpc>
              <a:spcBef>
                <a:spcPts val="20"/>
              </a:spcBef>
            </a:pPr>
            <a:r>
              <a:rPr sz="4950" b="1" spc="-245" dirty="0">
                <a:solidFill>
                  <a:srgbClr val="FFFFFF"/>
                </a:solidFill>
                <a:latin typeface="Verdana"/>
                <a:cs typeface="Verdana"/>
              </a:rPr>
              <a:t>Find </a:t>
            </a:r>
            <a:r>
              <a:rPr sz="4950" b="1" spc="-305" dirty="0">
                <a:solidFill>
                  <a:srgbClr val="FFFFFF"/>
                </a:solidFill>
                <a:latin typeface="Verdana"/>
                <a:cs typeface="Verdana"/>
              </a:rPr>
              <a:t>more </a:t>
            </a:r>
            <a:r>
              <a:rPr sz="4950" b="1" spc="-210" dirty="0">
                <a:solidFill>
                  <a:srgbClr val="FFFFFF"/>
                </a:solidFill>
                <a:latin typeface="Verdana"/>
                <a:cs typeface="Verdana"/>
              </a:rPr>
              <a:t>stuff </a:t>
            </a:r>
            <a:r>
              <a:rPr sz="4950" b="1" spc="-345" dirty="0">
                <a:solidFill>
                  <a:srgbClr val="FFFFFF"/>
                </a:solidFill>
                <a:latin typeface="Verdana"/>
                <a:cs typeface="Verdana"/>
              </a:rPr>
              <a:t>here:  </a:t>
            </a:r>
            <a:r>
              <a:rPr sz="4950" b="1" u="heavy" spc="-2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5"/>
              </a:rPr>
              <a:t>www.chatbot-academy.com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40051" y="3453786"/>
            <a:ext cx="6929223" cy="69493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5850" y="3622814"/>
            <a:ext cx="6396640" cy="6502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91489" y="5160230"/>
            <a:ext cx="5722338" cy="3903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54313" y="5118336"/>
            <a:ext cx="5596890" cy="3778250"/>
          </a:xfrm>
          <a:custGeom>
            <a:avLst/>
            <a:gdLst/>
            <a:ahLst/>
            <a:cxnLst/>
            <a:rect l="l" t="t" r="r" b="b"/>
            <a:pathLst>
              <a:path w="5596890" h="3778250">
                <a:moveTo>
                  <a:pt x="432238" y="0"/>
                </a:moveTo>
                <a:lnTo>
                  <a:pt x="661341" y="517324"/>
                </a:lnTo>
                <a:lnTo>
                  <a:pt x="618478" y="538492"/>
                </a:lnTo>
                <a:lnTo>
                  <a:pt x="576642" y="561363"/>
                </a:lnTo>
                <a:lnTo>
                  <a:pt x="535879" y="585893"/>
                </a:lnTo>
                <a:lnTo>
                  <a:pt x="496236" y="612036"/>
                </a:lnTo>
                <a:lnTo>
                  <a:pt x="457759" y="639747"/>
                </a:lnTo>
                <a:lnTo>
                  <a:pt x="420494" y="668980"/>
                </a:lnTo>
                <a:lnTo>
                  <a:pt x="384488" y="699692"/>
                </a:lnTo>
                <a:lnTo>
                  <a:pt x="349787" y="731836"/>
                </a:lnTo>
                <a:lnTo>
                  <a:pt x="316437" y="765367"/>
                </a:lnTo>
                <a:lnTo>
                  <a:pt x="284485" y="800240"/>
                </a:lnTo>
                <a:lnTo>
                  <a:pt x="253977" y="836409"/>
                </a:lnTo>
                <a:lnTo>
                  <a:pt x="224958" y="873831"/>
                </a:lnTo>
                <a:lnTo>
                  <a:pt x="197477" y="912458"/>
                </a:lnTo>
                <a:lnTo>
                  <a:pt x="171578" y="952247"/>
                </a:lnTo>
                <a:lnTo>
                  <a:pt x="147308" y="993152"/>
                </a:lnTo>
                <a:lnTo>
                  <a:pt x="124713" y="1035128"/>
                </a:lnTo>
                <a:lnTo>
                  <a:pt x="103841" y="1078129"/>
                </a:lnTo>
                <a:lnTo>
                  <a:pt x="84736" y="1122111"/>
                </a:lnTo>
                <a:lnTo>
                  <a:pt x="67446" y="1167027"/>
                </a:lnTo>
                <a:lnTo>
                  <a:pt x="52016" y="1212834"/>
                </a:lnTo>
                <a:lnTo>
                  <a:pt x="38494" y="1259485"/>
                </a:lnTo>
                <a:lnTo>
                  <a:pt x="26925" y="1306936"/>
                </a:lnTo>
                <a:lnTo>
                  <a:pt x="17355" y="1355142"/>
                </a:lnTo>
                <a:lnTo>
                  <a:pt x="9832" y="1404056"/>
                </a:lnTo>
                <a:lnTo>
                  <a:pt x="4400" y="1453634"/>
                </a:lnTo>
                <a:lnTo>
                  <a:pt x="1107" y="1503831"/>
                </a:lnTo>
                <a:lnTo>
                  <a:pt x="0" y="1554601"/>
                </a:lnTo>
                <a:lnTo>
                  <a:pt x="0" y="2632118"/>
                </a:lnTo>
                <a:lnTo>
                  <a:pt x="1005" y="2680555"/>
                </a:lnTo>
                <a:lnTo>
                  <a:pt x="3994" y="2728479"/>
                </a:lnTo>
                <a:lnTo>
                  <a:pt x="8928" y="2775851"/>
                </a:lnTo>
                <a:lnTo>
                  <a:pt x="15767" y="2822632"/>
                </a:lnTo>
                <a:lnTo>
                  <a:pt x="24470" y="2868781"/>
                </a:lnTo>
                <a:lnTo>
                  <a:pt x="34999" y="2914258"/>
                </a:lnTo>
                <a:lnTo>
                  <a:pt x="47312" y="2959025"/>
                </a:lnTo>
                <a:lnTo>
                  <a:pt x="61372" y="3003041"/>
                </a:lnTo>
                <a:lnTo>
                  <a:pt x="77137" y="3046266"/>
                </a:lnTo>
                <a:lnTo>
                  <a:pt x="94567" y="3088661"/>
                </a:lnTo>
                <a:lnTo>
                  <a:pt x="113624" y="3130185"/>
                </a:lnTo>
                <a:lnTo>
                  <a:pt x="134268" y="3170799"/>
                </a:lnTo>
                <a:lnTo>
                  <a:pt x="156458" y="3210464"/>
                </a:lnTo>
                <a:lnTo>
                  <a:pt x="180155" y="3249139"/>
                </a:lnTo>
                <a:lnTo>
                  <a:pt x="205318" y="3286785"/>
                </a:lnTo>
                <a:lnTo>
                  <a:pt x="231910" y="3323361"/>
                </a:lnTo>
                <a:lnTo>
                  <a:pt x="259888" y="3358829"/>
                </a:lnTo>
                <a:lnTo>
                  <a:pt x="289214" y="3393148"/>
                </a:lnTo>
                <a:lnTo>
                  <a:pt x="319849" y="3426278"/>
                </a:lnTo>
                <a:lnTo>
                  <a:pt x="351751" y="3458181"/>
                </a:lnTo>
                <a:lnTo>
                  <a:pt x="384882" y="3488815"/>
                </a:lnTo>
                <a:lnTo>
                  <a:pt x="419201" y="3518141"/>
                </a:lnTo>
                <a:lnTo>
                  <a:pt x="454669" y="3546119"/>
                </a:lnTo>
                <a:lnTo>
                  <a:pt x="491246" y="3572710"/>
                </a:lnTo>
                <a:lnTo>
                  <a:pt x="528892" y="3597874"/>
                </a:lnTo>
                <a:lnTo>
                  <a:pt x="567568" y="3621571"/>
                </a:lnTo>
                <a:lnTo>
                  <a:pt x="607233" y="3643761"/>
                </a:lnTo>
                <a:lnTo>
                  <a:pt x="647849" y="3664405"/>
                </a:lnTo>
                <a:lnTo>
                  <a:pt x="689374" y="3683462"/>
                </a:lnTo>
                <a:lnTo>
                  <a:pt x="731770" y="3700893"/>
                </a:lnTo>
                <a:lnTo>
                  <a:pt x="774996" y="3716658"/>
                </a:lnTo>
                <a:lnTo>
                  <a:pt x="819013" y="3730717"/>
                </a:lnTo>
                <a:lnTo>
                  <a:pt x="863781" y="3743031"/>
                </a:lnTo>
                <a:lnTo>
                  <a:pt x="909261" y="3753560"/>
                </a:lnTo>
                <a:lnTo>
                  <a:pt x="955412" y="3762263"/>
                </a:lnTo>
                <a:lnTo>
                  <a:pt x="1002194" y="3769102"/>
                </a:lnTo>
                <a:lnTo>
                  <a:pt x="1049568" y="3774036"/>
                </a:lnTo>
                <a:lnTo>
                  <a:pt x="1097495" y="3777026"/>
                </a:lnTo>
                <a:lnTo>
                  <a:pt x="1145933" y="3778031"/>
                </a:lnTo>
                <a:lnTo>
                  <a:pt x="4450754" y="3778031"/>
                </a:lnTo>
                <a:lnTo>
                  <a:pt x="4499193" y="3777026"/>
                </a:lnTo>
                <a:lnTo>
                  <a:pt x="4547119" y="3774036"/>
                </a:lnTo>
                <a:lnTo>
                  <a:pt x="4594493" y="3769102"/>
                </a:lnTo>
                <a:lnTo>
                  <a:pt x="4641276" y="3762263"/>
                </a:lnTo>
                <a:lnTo>
                  <a:pt x="4687426" y="3753560"/>
                </a:lnTo>
                <a:lnTo>
                  <a:pt x="4732906" y="3743031"/>
                </a:lnTo>
                <a:lnTo>
                  <a:pt x="4777674" y="3730717"/>
                </a:lnTo>
                <a:lnTo>
                  <a:pt x="4821691" y="3716658"/>
                </a:lnTo>
                <a:lnTo>
                  <a:pt x="4864917" y="3700893"/>
                </a:lnTo>
                <a:lnTo>
                  <a:pt x="4907313" y="3683462"/>
                </a:lnTo>
                <a:lnTo>
                  <a:pt x="4948838" y="3664405"/>
                </a:lnTo>
                <a:lnTo>
                  <a:pt x="4989454" y="3643761"/>
                </a:lnTo>
                <a:lnTo>
                  <a:pt x="5029119" y="3621571"/>
                </a:lnTo>
                <a:lnTo>
                  <a:pt x="5067795" y="3597874"/>
                </a:lnTo>
                <a:lnTo>
                  <a:pt x="5105441" y="3572710"/>
                </a:lnTo>
                <a:lnTo>
                  <a:pt x="5142018" y="3546119"/>
                </a:lnTo>
                <a:lnTo>
                  <a:pt x="5177486" y="3518141"/>
                </a:lnTo>
                <a:lnTo>
                  <a:pt x="5211806" y="3488815"/>
                </a:lnTo>
                <a:lnTo>
                  <a:pt x="5244936" y="3458181"/>
                </a:lnTo>
                <a:lnTo>
                  <a:pt x="5276839" y="3426278"/>
                </a:lnTo>
                <a:lnTo>
                  <a:pt x="5307473" y="3393148"/>
                </a:lnTo>
                <a:lnTo>
                  <a:pt x="5336799" y="3358829"/>
                </a:lnTo>
                <a:lnTo>
                  <a:pt x="5364778" y="3323361"/>
                </a:lnTo>
                <a:lnTo>
                  <a:pt x="5391369" y="3286785"/>
                </a:lnTo>
                <a:lnTo>
                  <a:pt x="5416533" y="3249139"/>
                </a:lnTo>
                <a:lnTo>
                  <a:pt x="5440229" y="3210464"/>
                </a:lnTo>
                <a:lnTo>
                  <a:pt x="5462419" y="3170799"/>
                </a:lnTo>
                <a:lnTo>
                  <a:pt x="5483063" y="3130185"/>
                </a:lnTo>
                <a:lnTo>
                  <a:pt x="5502120" y="3088661"/>
                </a:lnTo>
                <a:lnTo>
                  <a:pt x="5519551" y="3046266"/>
                </a:lnTo>
                <a:lnTo>
                  <a:pt x="5535316" y="3003041"/>
                </a:lnTo>
                <a:lnTo>
                  <a:pt x="5549375" y="2959025"/>
                </a:lnTo>
                <a:lnTo>
                  <a:pt x="5561689" y="2914258"/>
                </a:lnTo>
                <a:lnTo>
                  <a:pt x="5572217" y="2868781"/>
                </a:lnTo>
                <a:lnTo>
                  <a:pt x="5580920" y="2822632"/>
                </a:lnTo>
                <a:lnTo>
                  <a:pt x="5587759" y="2775851"/>
                </a:lnTo>
                <a:lnTo>
                  <a:pt x="5592693" y="2728479"/>
                </a:lnTo>
                <a:lnTo>
                  <a:pt x="5595682" y="2680555"/>
                </a:lnTo>
                <a:lnTo>
                  <a:pt x="5596688" y="2632118"/>
                </a:lnTo>
                <a:lnTo>
                  <a:pt x="5596688" y="1554601"/>
                </a:lnTo>
                <a:lnTo>
                  <a:pt x="5595682" y="1506165"/>
                </a:lnTo>
                <a:lnTo>
                  <a:pt x="5592693" y="1458241"/>
                </a:lnTo>
                <a:lnTo>
                  <a:pt x="5587759" y="1410869"/>
                </a:lnTo>
                <a:lnTo>
                  <a:pt x="5580920" y="1364088"/>
                </a:lnTo>
                <a:lnTo>
                  <a:pt x="5572217" y="1317940"/>
                </a:lnTo>
                <a:lnTo>
                  <a:pt x="5561689" y="1272462"/>
                </a:lnTo>
                <a:lnTo>
                  <a:pt x="5549375" y="1227696"/>
                </a:lnTo>
                <a:lnTo>
                  <a:pt x="5535316" y="1183680"/>
                </a:lnTo>
                <a:lnTo>
                  <a:pt x="5519551" y="1140455"/>
                </a:lnTo>
                <a:lnTo>
                  <a:pt x="5502120" y="1098061"/>
                </a:lnTo>
                <a:lnTo>
                  <a:pt x="5483063" y="1056537"/>
                </a:lnTo>
                <a:lnTo>
                  <a:pt x="5462419" y="1015923"/>
                </a:lnTo>
                <a:lnTo>
                  <a:pt x="5440229" y="976258"/>
                </a:lnTo>
                <a:lnTo>
                  <a:pt x="5416533" y="937584"/>
                </a:lnTo>
                <a:lnTo>
                  <a:pt x="5391369" y="899938"/>
                </a:lnTo>
                <a:lnTo>
                  <a:pt x="5364778" y="863362"/>
                </a:lnTo>
                <a:lnTo>
                  <a:pt x="5336799" y="827895"/>
                </a:lnTo>
                <a:lnTo>
                  <a:pt x="5307473" y="793576"/>
                </a:lnTo>
                <a:lnTo>
                  <a:pt x="5276839" y="760446"/>
                </a:lnTo>
                <a:lnTo>
                  <a:pt x="5244936" y="728545"/>
                </a:lnTo>
                <a:lnTo>
                  <a:pt x="5211806" y="697911"/>
                </a:lnTo>
                <a:lnTo>
                  <a:pt x="5177486" y="668585"/>
                </a:lnTo>
                <a:lnTo>
                  <a:pt x="5142018" y="640607"/>
                </a:lnTo>
                <a:lnTo>
                  <a:pt x="5105441" y="614016"/>
                </a:lnTo>
                <a:lnTo>
                  <a:pt x="5067795" y="588853"/>
                </a:lnTo>
                <a:lnTo>
                  <a:pt x="5029119" y="565156"/>
                </a:lnTo>
                <a:lnTo>
                  <a:pt x="4989454" y="542966"/>
                </a:lnTo>
                <a:lnTo>
                  <a:pt x="4948838" y="522323"/>
                </a:lnTo>
                <a:lnTo>
                  <a:pt x="4907313" y="503266"/>
                </a:lnTo>
                <a:lnTo>
                  <a:pt x="4864917" y="485836"/>
                </a:lnTo>
                <a:lnTo>
                  <a:pt x="4821691" y="470071"/>
                </a:lnTo>
                <a:lnTo>
                  <a:pt x="4777674" y="456012"/>
                </a:lnTo>
                <a:lnTo>
                  <a:pt x="4732906" y="443698"/>
                </a:lnTo>
                <a:lnTo>
                  <a:pt x="4687426" y="433170"/>
                </a:lnTo>
                <a:lnTo>
                  <a:pt x="4641276" y="424466"/>
                </a:lnTo>
                <a:lnTo>
                  <a:pt x="4594493" y="417628"/>
                </a:lnTo>
                <a:lnTo>
                  <a:pt x="4547119" y="412694"/>
                </a:lnTo>
                <a:lnTo>
                  <a:pt x="4499193" y="409704"/>
                </a:lnTo>
                <a:lnTo>
                  <a:pt x="4450754" y="408699"/>
                </a:lnTo>
                <a:lnTo>
                  <a:pt x="1779736" y="408699"/>
                </a:lnTo>
                <a:lnTo>
                  <a:pt x="432238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615188" y="6604899"/>
            <a:ext cx="3067050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808355" marR="5080" indent="-796290">
              <a:lnSpc>
                <a:spcPct val="102000"/>
              </a:lnSpc>
              <a:spcBef>
                <a:spcPts val="15"/>
              </a:spcBef>
            </a:pPr>
            <a:r>
              <a:rPr sz="3300" b="1" spc="-185" dirty="0">
                <a:solidFill>
                  <a:srgbClr val="FFFFFF"/>
                </a:solidFill>
                <a:latin typeface="Verdana"/>
                <a:cs typeface="Verdana"/>
              </a:rPr>
              <a:t>Looking</a:t>
            </a:r>
            <a:r>
              <a:rPr sz="3300" b="1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55" dirty="0">
                <a:solidFill>
                  <a:srgbClr val="FFFFFF"/>
                </a:solidFill>
                <a:latin typeface="Verdana"/>
                <a:cs typeface="Verdana"/>
              </a:rPr>
              <a:t>good!  </a:t>
            </a:r>
            <a:r>
              <a:rPr sz="3300" b="1" spc="-335" dirty="0">
                <a:solidFill>
                  <a:srgbClr val="FFFFFF"/>
                </a:solidFill>
                <a:latin typeface="Verdana"/>
                <a:cs typeface="Verdana"/>
              </a:rPr>
              <a:t>(again)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0742" y="5509026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93567" y="5467132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4"/>
                </a:lnTo>
                <a:lnTo>
                  <a:pt x="491246" y="205317"/>
                </a:lnTo>
                <a:lnTo>
                  <a:pt x="454669" y="231908"/>
                </a:lnTo>
                <a:lnTo>
                  <a:pt x="419201" y="259886"/>
                </a:lnTo>
                <a:lnTo>
                  <a:pt x="384882" y="289212"/>
                </a:lnTo>
                <a:lnTo>
                  <a:pt x="351751" y="319846"/>
                </a:lnTo>
                <a:lnTo>
                  <a:pt x="319849" y="351748"/>
                </a:lnTo>
                <a:lnTo>
                  <a:pt x="289214" y="384878"/>
                </a:lnTo>
                <a:lnTo>
                  <a:pt x="259888" y="419197"/>
                </a:lnTo>
                <a:lnTo>
                  <a:pt x="231910" y="454665"/>
                </a:lnTo>
                <a:lnTo>
                  <a:pt x="205318" y="491241"/>
                </a:lnTo>
                <a:lnTo>
                  <a:pt x="180155" y="528887"/>
                </a:lnTo>
                <a:lnTo>
                  <a:pt x="156458" y="567562"/>
                </a:lnTo>
                <a:lnTo>
                  <a:pt x="134268" y="607227"/>
                </a:lnTo>
                <a:lnTo>
                  <a:pt x="113624" y="647841"/>
                </a:lnTo>
                <a:lnTo>
                  <a:pt x="94567" y="689366"/>
                </a:lnTo>
                <a:lnTo>
                  <a:pt x="77137" y="731760"/>
                </a:lnTo>
                <a:lnTo>
                  <a:pt x="61372" y="774986"/>
                </a:lnTo>
                <a:lnTo>
                  <a:pt x="47312" y="819002"/>
                </a:lnTo>
                <a:lnTo>
                  <a:pt x="34999" y="863769"/>
                </a:lnTo>
                <a:lnTo>
                  <a:pt x="24470" y="909247"/>
                </a:lnTo>
                <a:lnTo>
                  <a:pt x="15767" y="955396"/>
                </a:lnTo>
                <a:lnTo>
                  <a:pt x="8928" y="1002177"/>
                </a:lnTo>
                <a:lnTo>
                  <a:pt x="3994" y="1049550"/>
                </a:lnTo>
                <a:lnTo>
                  <a:pt x="1005" y="1097475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2"/>
                </a:lnTo>
                <a:lnTo>
                  <a:pt x="27697" y="2474543"/>
                </a:lnTo>
                <a:lnTo>
                  <a:pt x="39594" y="2522612"/>
                </a:lnTo>
                <a:lnTo>
                  <a:pt x="53496" y="2569855"/>
                </a:lnTo>
                <a:lnTo>
                  <a:pt x="69357" y="2616222"/>
                </a:lnTo>
                <a:lnTo>
                  <a:pt x="87126" y="2661669"/>
                </a:lnTo>
                <a:lnTo>
                  <a:pt x="106757" y="2706146"/>
                </a:lnTo>
                <a:lnTo>
                  <a:pt x="128199" y="2749607"/>
                </a:lnTo>
                <a:lnTo>
                  <a:pt x="151407" y="2792006"/>
                </a:lnTo>
                <a:lnTo>
                  <a:pt x="176329" y="2833294"/>
                </a:lnTo>
                <a:lnTo>
                  <a:pt x="202919" y="2873425"/>
                </a:lnTo>
                <a:lnTo>
                  <a:pt x="231128" y="2912353"/>
                </a:lnTo>
                <a:lnTo>
                  <a:pt x="261000" y="2950136"/>
                </a:lnTo>
                <a:lnTo>
                  <a:pt x="292209" y="2986406"/>
                </a:lnTo>
                <a:lnTo>
                  <a:pt x="324984" y="3021438"/>
                </a:lnTo>
                <a:lnTo>
                  <a:pt x="359185" y="3055078"/>
                </a:lnTo>
                <a:lnTo>
                  <a:pt x="394762" y="3087277"/>
                </a:lnTo>
                <a:lnTo>
                  <a:pt x="431668" y="3117991"/>
                </a:lnTo>
                <a:lnTo>
                  <a:pt x="469854" y="3147170"/>
                </a:lnTo>
                <a:lnTo>
                  <a:pt x="509271" y="3174768"/>
                </a:lnTo>
                <a:lnTo>
                  <a:pt x="549872" y="3200739"/>
                </a:lnTo>
                <a:lnTo>
                  <a:pt x="591608" y="3225034"/>
                </a:lnTo>
                <a:lnTo>
                  <a:pt x="634430" y="3247607"/>
                </a:lnTo>
                <a:lnTo>
                  <a:pt x="488257" y="3670704"/>
                </a:lnTo>
                <a:lnTo>
                  <a:pt x="2122029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1"/>
                </a:lnTo>
                <a:lnTo>
                  <a:pt x="4732906" y="3334332"/>
                </a:lnTo>
                <a:lnTo>
                  <a:pt x="4777674" y="3322019"/>
                </a:lnTo>
                <a:lnTo>
                  <a:pt x="4821691" y="3307960"/>
                </a:lnTo>
                <a:lnTo>
                  <a:pt x="4864917" y="3292195"/>
                </a:lnTo>
                <a:lnTo>
                  <a:pt x="4907313" y="3274764"/>
                </a:lnTo>
                <a:lnTo>
                  <a:pt x="4948838" y="3255707"/>
                </a:lnTo>
                <a:lnTo>
                  <a:pt x="4989454" y="3235064"/>
                </a:lnTo>
                <a:lnTo>
                  <a:pt x="5029119" y="3212874"/>
                </a:lnTo>
                <a:lnTo>
                  <a:pt x="5067795" y="3189178"/>
                </a:lnTo>
                <a:lnTo>
                  <a:pt x="5105441" y="3164014"/>
                </a:lnTo>
                <a:lnTo>
                  <a:pt x="5142018" y="3137424"/>
                </a:lnTo>
                <a:lnTo>
                  <a:pt x="5177486" y="3109445"/>
                </a:lnTo>
                <a:lnTo>
                  <a:pt x="5211806" y="3080120"/>
                </a:lnTo>
                <a:lnTo>
                  <a:pt x="5244936" y="3049486"/>
                </a:lnTo>
                <a:lnTo>
                  <a:pt x="5276839" y="3017584"/>
                </a:lnTo>
                <a:lnTo>
                  <a:pt x="5307473" y="2984454"/>
                </a:lnTo>
                <a:lnTo>
                  <a:pt x="5336884" y="2950028"/>
                </a:lnTo>
                <a:lnTo>
                  <a:pt x="5364778" y="2914668"/>
                </a:lnTo>
                <a:lnTo>
                  <a:pt x="5391369" y="2878092"/>
                </a:lnTo>
                <a:lnTo>
                  <a:pt x="5416533" y="2840447"/>
                </a:lnTo>
                <a:lnTo>
                  <a:pt x="5440229" y="2801772"/>
                </a:lnTo>
                <a:lnTo>
                  <a:pt x="5462419" y="2762108"/>
                </a:lnTo>
                <a:lnTo>
                  <a:pt x="5483063" y="2721494"/>
                </a:lnTo>
                <a:lnTo>
                  <a:pt x="5502120" y="2679970"/>
                </a:lnTo>
                <a:lnTo>
                  <a:pt x="5519551" y="2637575"/>
                </a:lnTo>
                <a:lnTo>
                  <a:pt x="5535316" y="2594350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5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5"/>
                </a:lnTo>
                <a:lnTo>
                  <a:pt x="5592693" y="1049550"/>
                </a:lnTo>
                <a:lnTo>
                  <a:pt x="5587759" y="1002177"/>
                </a:lnTo>
                <a:lnTo>
                  <a:pt x="5580920" y="955396"/>
                </a:lnTo>
                <a:lnTo>
                  <a:pt x="5572217" y="909247"/>
                </a:lnTo>
                <a:lnTo>
                  <a:pt x="5561689" y="863769"/>
                </a:lnTo>
                <a:lnTo>
                  <a:pt x="5549375" y="819002"/>
                </a:lnTo>
                <a:lnTo>
                  <a:pt x="5535316" y="774986"/>
                </a:lnTo>
                <a:lnTo>
                  <a:pt x="5519551" y="731760"/>
                </a:lnTo>
                <a:lnTo>
                  <a:pt x="5502120" y="689366"/>
                </a:lnTo>
                <a:lnTo>
                  <a:pt x="5483063" y="647841"/>
                </a:lnTo>
                <a:lnTo>
                  <a:pt x="5462419" y="607227"/>
                </a:lnTo>
                <a:lnTo>
                  <a:pt x="5440229" y="567562"/>
                </a:lnTo>
                <a:lnTo>
                  <a:pt x="5416533" y="528887"/>
                </a:lnTo>
                <a:lnTo>
                  <a:pt x="5391369" y="491241"/>
                </a:lnTo>
                <a:lnTo>
                  <a:pt x="5364778" y="454665"/>
                </a:lnTo>
                <a:lnTo>
                  <a:pt x="5336799" y="419197"/>
                </a:lnTo>
                <a:lnTo>
                  <a:pt x="5307473" y="384878"/>
                </a:lnTo>
                <a:lnTo>
                  <a:pt x="5276839" y="351748"/>
                </a:lnTo>
                <a:lnTo>
                  <a:pt x="5244936" y="319846"/>
                </a:lnTo>
                <a:lnTo>
                  <a:pt x="5211806" y="289212"/>
                </a:lnTo>
                <a:lnTo>
                  <a:pt x="5177486" y="259886"/>
                </a:lnTo>
                <a:lnTo>
                  <a:pt x="5142018" y="231908"/>
                </a:lnTo>
                <a:lnTo>
                  <a:pt x="5105441" y="205317"/>
                </a:lnTo>
                <a:lnTo>
                  <a:pt x="5067795" y="180154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426712" y="6280302"/>
            <a:ext cx="4337050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-5080" algn="ctr">
              <a:lnSpc>
                <a:spcPct val="102000"/>
              </a:lnSpc>
              <a:spcBef>
                <a:spcPts val="15"/>
              </a:spcBef>
            </a:pPr>
            <a:r>
              <a:rPr sz="3300" b="1" spc="-170" dirty="0">
                <a:solidFill>
                  <a:srgbClr val="FFFFFF"/>
                </a:solidFill>
                <a:latin typeface="Verdana"/>
                <a:cs typeface="Verdana"/>
              </a:rPr>
              <a:t>OK, </a:t>
            </a:r>
            <a:r>
              <a:rPr sz="3300" b="1" spc="-720" dirty="0">
                <a:solidFill>
                  <a:srgbClr val="FFFFFF"/>
                </a:solidFill>
                <a:latin typeface="Verdana"/>
                <a:cs typeface="Verdana"/>
              </a:rPr>
              <a:t>I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3300" b="1" spc="-165" dirty="0">
                <a:solidFill>
                  <a:srgbClr val="FFFFFF"/>
                </a:solidFill>
                <a:latin typeface="Verdana"/>
                <a:cs typeface="Verdana"/>
              </a:rPr>
              <a:t>follow 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comparisons?</a:t>
            </a:r>
            <a:r>
              <a:rPr sz="3300" b="1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45" dirty="0">
                <a:solidFill>
                  <a:srgbClr val="FFFFFF"/>
                </a:solidFill>
                <a:latin typeface="Verdana"/>
                <a:cs typeface="Verdana"/>
              </a:rPr>
              <a:t>That’s  </a:t>
            </a:r>
            <a:r>
              <a:rPr sz="3300" b="1" spc="-120" dirty="0">
                <a:solidFill>
                  <a:srgbClr val="FFFFFF"/>
                </a:solidFill>
                <a:latin typeface="Verdana"/>
                <a:cs typeface="Verdana"/>
              </a:rPr>
              <a:t>cool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77572" y="9676386"/>
            <a:ext cx="2247900" cy="546735"/>
          </a:xfrm>
          <a:custGeom>
            <a:avLst/>
            <a:gdLst/>
            <a:ahLst/>
            <a:cxnLst/>
            <a:rect l="l" t="t" r="r" b="b"/>
            <a:pathLst>
              <a:path w="2247900" h="546734">
                <a:moveTo>
                  <a:pt x="0" y="0"/>
                </a:moveTo>
                <a:lnTo>
                  <a:pt x="2247743" y="0"/>
                </a:lnTo>
                <a:lnTo>
                  <a:pt x="2247743" y="546465"/>
                </a:lnTo>
                <a:lnTo>
                  <a:pt x="0" y="546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91168" y="6207842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53993" y="6165948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4"/>
                </a:lnTo>
                <a:lnTo>
                  <a:pt x="491246" y="205317"/>
                </a:lnTo>
                <a:lnTo>
                  <a:pt x="454669" y="231908"/>
                </a:lnTo>
                <a:lnTo>
                  <a:pt x="419201" y="259886"/>
                </a:lnTo>
                <a:lnTo>
                  <a:pt x="384882" y="289212"/>
                </a:lnTo>
                <a:lnTo>
                  <a:pt x="351751" y="319846"/>
                </a:lnTo>
                <a:lnTo>
                  <a:pt x="319849" y="351748"/>
                </a:lnTo>
                <a:lnTo>
                  <a:pt x="289214" y="384878"/>
                </a:lnTo>
                <a:lnTo>
                  <a:pt x="259888" y="419197"/>
                </a:lnTo>
                <a:lnTo>
                  <a:pt x="231910" y="454665"/>
                </a:lnTo>
                <a:lnTo>
                  <a:pt x="205318" y="491241"/>
                </a:lnTo>
                <a:lnTo>
                  <a:pt x="180155" y="528887"/>
                </a:lnTo>
                <a:lnTo>
                  <a:pt x="156458" y="567562"/>
                </a:lnTo>
                <a:lnTo>
                  <a:pt x="134268" y="607227"/>
                </a:lnTo>
                <a:lnTo>
                  <a:pt x="113624" y="647841"/>
                </a:lnTo>
                <a:lnTo>
                  <a:pt x="94567" y="689366"/>
                </a:lnTo>
                <a:lnTo>
                  <a:pt x="77137" y="731760"/>
                </a:lnTo>
                <a:lnTo>
                  <a:pt x="61372" y="774986"/>
                </a:lnTo>
                <a:lnTo>
                  <a:pt x="47312" y="819002"/>
                </a:lnTo>
                <a:lnTo>
                  <a:pt x="34999" y="863769"/>
                </a:lnTo>
                <a:lnTo>
                  <a:pt x="24470" y="909247"/>
                </a:lnTo>
                <a:lnTo>
                  <a:pt x="15767" y="955396"/>
                </a:lnTo>
                <a:lnTo>
                  <a:pt x="8928" y="1002177"/>
                </a:lnTo>
                <a:lnTo>
                  <a:pt x="3994" y="1049550"/>
                </a:lnTo>
                <a:lnTo>
                  <a:pt x="1005" y="1097475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3"/>
                </a:lnTo>
                <a:lnTo>
                  <a:pt x="27697" y="2474544"/>
                </a:lnTo>
                <a:lnTo>
                  <a:pt x="39594" y="2522614"/>
                </a:lnTo>
                <a:lnTo>
                  <a:pt x="53496" y="2569856"/>
                </a:lnTo>
                <a:lnTo>
                  <a:pt x="69357" y="2616225"/>
                </a:lnTo>
                <a:lnTo>
                  <a:pt x="87126" y="2661671"/>
                </a:lnTo>
                <a:lnTo>
                  <a:pt x="106757" y="2706149"/>
                </a:lnTo>
                <a:lnTo>
                  <a:pt x="128199" y="2749610"/>
                </a:lnTo>
                <a:lnTo>
                  <a:pt x="151407" y="2792009"/>
                </a:lnTo>
                <a:lnTo>
                  <a:pt x="176329" y="2833298"/>
                </a:lnTo>
                <a:lnTo>
                  <a:pt x="202919" y="2873430"/>
                </a:lnTo>
                <a:lnTo>
                  <a:pt x="231128" y="2912357"/>
                </a:lnTo>
                <a:lnTo>
                  <a:pt x="260996" y="2950136"/>
                </a:lnTo>
                <a:lnTo>
                  <a:pt x="292209" y="2986411"/>
                </a:lnTo>
                <a:lnTo>
                  <a:pt x="324984" y="3021443"/>
                </a:lnTo>
                <a:lnTo>
                  <a:pt x="359185" y="3055082"/>
                </a:lnTo>
                <a:lnTo>
                  <a:pt x="394762" y="3087282"/>
                </a:lnTo>
                <a:lnTo>
                  <a:pt x="431668" y="3117994"/>
                </a:lnTo>
                <a:lnTo>
                  <a:pt x="469854" y="3147173"/>
                </a:lnTo>
                <a:lnTo>
                  <a:pt x="509271" y="3174771"/>
                </a:lnTo>
                <a:lnTo>
                  <a:pt x="549872" y="3200741"/>
                </a:lnTo>
                <a:lnTo>
                  <a:pt x="591608" y="3225035"/>
                </a:lnTo>
                <a:lnTo>
                  <a:pt x="634430" y="3247607"/>
                </a:lnTo>
                <a:lnTo>
                  <a:pt x="488152" y="3670704"/>
                </a:lnTo>
                <a:lnTo>
                  <a:pt x="2122029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1"/>
                </a:lnTo>
                <a:lnTo>
                  <a:pt x="4732906" y="3334332"/>
                </a:lnTo>
                <a:lnTo>
                  <a:pt x="4777674" y="3322019"/>
                </a:lnTo>
                <a:lnTo>
                  <a:pt x="4821691" y="3307960"/>
                </a:lnTo>
                <a:lnTo>
                  <a:pt x="4864917" y="3292195"/>
                </a:lnTo>
                <a:lnTo>
                  <a:pt x="4907313" y="3274764"/>
                </a:lnTo>
                <a:lnTo>
                  <a:pt x="4948838" y="3255707"/>
                </a:lnTo>
                <a:lnTo>
                  <a:pt x="4989454" y="3235064"/>
                </a:lnTo>
                <a:lnTo>
                  <a:pt x="5029119" y="3212874"/>
                </a:lnTo>
                <a:lnTo>
                  <a:pt x="5067795" y="3189178"/>
                </a:lnTo>
                <a:lnTo>
                  <a:pt x="5105441" y="3164014"/>
                </a:lnTo>
                <a:lnTo>
                  <a:pt x="5142018" y="3137424"/>
                </a:lnTo>
                <a:lnTo>
                  <a:pt x="5177486" y="3109445"/>
                </a:lnTo>
                <a:lnTo>
                  <a:pt x="5211806" y="3080120"/>
                </a:lnTo>
                <a:lnTo>
                  <a:pt x="5244936" y="3049486"/>
                </a:lnTo>
                <a:lnTo>
                  <a:pt x="5276839" y="3017584"/>
                </a:lnTo>
                <a:lnTo>
                  <a:pt x="5307473" y="2984454"/>
                </a:lnTo>
                <a:lnTo>
                  <a:pt x="5336880" y="2950033"/>
                </a:lnTo>
                <a:lnTo>
                  <a:pt x="5364778" y="2914668"/>
                </a:lnTo>
                <a:lnTo>
                  <a:pt x="5391369" y="2878092"/>
                </a:lnTo>
                <a:lnTo>
                  <a:pt x="5416533" y="2840447"/>
                </a:lnTo>
                <a:lnTo>
                  <a:pt x="5440229" y="2801772"/>
                </a:lnTo>
                <a:lnTo>
                  <a:pt x="5462419" y="2762108"/>
                </a:lnTo>
                <a:lnTo>
                  <a:pt x="5483063" y="2721494"/>
                </a:lnTo>
                <a:lnTo>
                  <a:pt x="5502120" y="2679970"/>
                </a:lnTo>
                <a:lnTo>
                  <a:pt x="5519551" y="2637575"/>
                </a:lnTo>
                <a:lnTo>
                  <a:pt x="5535316" y="2594350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5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5"/>
                </a:lnTo>
                <a:lnTo>
                  <a:pt x="5592693" y="1049550"/>
                </a:lnTo>
                <a:lnTo>
                  <a:pt x="5587759" y="1002177"/>
                </a:lnTo>
                <a:lnTo>
                  <a:pt x="5580920" y="955396"/>
                </a:lnTo>
                <a:lnTo>
                  <a:pt x="5572217" y="909247"/>
                </a:lnTo>
                <a:lnTo>
                  <a:pt x="5561689" y="863769"/>
                </a:lnTo>
                <a:lnTo>
                  <a:pt x="5549375" y="819002"/>
                </a:lnTo>
                <a:lnTo>
                  <a:pt x="5535316" y="774986"/>
                </a:lnTo>
                <a:lnTo>
                  <a:pt x="5519551" y="731760"/>
                </a:lnTo>
                <a:lnTo>
                  <a:pt x="5502120" y="689366"/>
                </a:lnTo>
                <a:lnTo>
                  <a:pt x="5483063" y="647841"/>
                </a:lnTo>
                <a:lnTo>
                  <a:pt x="5462419" y="607227"/>
                </a:lnTo>
                <a:lnTo>
                  <a:pt x="5440229" y="567562"/>
                </a:lnTo>
                <a:lnTo>
                  <a:pt x="5416533" y="528887"/>
                </a:lnTo>
                <a:lnTo>
                  <a:pt x="5391369" y="491241"/>
                </a:lnTo>
                <a:lnTo>
                  <a:pt x="5364778" y="454665"/>
                </a:lnTo>
                <a:lnTo>
                  <a:pt x="5336799" y="419197"/>
                </a:lnTo>
                <a:lnTo>
                  <a:pt x="5307473" y="384878"/>
                </a:lnTo>
                <a:lnTo>
                  <a:pt x="5276839" y="351748"/>
                </a:lnTo>
                <a:lnTo>
                  <a:pt x="5244936" y="319846"/>
                </a:lnTo>
                <a:lnTo>
                  <a:pt x="5211806" y="289212"/>
                </a:lnTo>
                <a:lnTo>
                  <a:pt x="5177486" y="259886"/>
                </a:lnTo>
                <a:lnTo>
                  <a:pt x="5142018" y="231908"/>
                </a:lnTo>
                <a:lnTo>
                  <a:pt x="5105441" y="205317"/>
                </a:lnTo>
                <a:lnTo>
                  <a:pt x="5067795" y="180154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79066" y="7494924"/>
            <a:ext cx="37376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5" dirty="0">
                <a:solidFill>
                  <a:srgbClr val="FFFFFF"/>
                </a:solidFill>
                <a:latin typeface="Verdana"/>
                <a:cs typeface="Verdana"/>
              </a:rPr>
              <a:t>Not </a:t>
            </a:r>
            <a:r>
              <a:rPr sz="3300" b="1" spc="-220" dirty="0">
                <a:solidFill>
                  <a:srgbClr val="FFFFFF"/>
                </a:solidFill>
                <a:latin typeface="Verdana"/>
                <a:cs typeface="Verdana"/>
              </a:rPr>
              <a:t>now,</a:t>
            </a:r>
            <a:r>
              <a:rPr sz="3300" b="1" spc="-5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though.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88457" y="10750197"/>
            <a:ext cx="813435" cy="546735"/>
          </a:xfrm>
          <a:custGeom>
            <a:avLst/>
            <a:gdLst/>
            <a:ahLst/>
            <a:cxnLst/>
            <a:rect l="l" t="t" r="r" b="b"/>
            <a:pathLst>
              <a:path w="813434" h="546734">
                <a:moveTo>
                  <a:pt x="0" y="0"/>
                </a:moveTo>
                <a:lnTo>
                  <a:pt x="813053" y="0"/>
                </a:lnTo>
                <a:lnTo>
                  <a:pt x="813053" y="546458"/>
                </a:lnTo>
                <a:lnTo>
                  <a:pt x="0" y="54645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98078" y="7226113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60903" y="7184221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75" y="0"/>
                </a:moveTo>
                <a:lnTo>
                  <a:pt x="1145912" y="0"/>
                </a:lnTo>
                <a:lnTo>
                  <a:pt x="1097476" y="1005"/>
                </a:lnTo>
                <a:lnTo>
                  <a:pt x="1049552" y="3994"/>
                </a:lnTo>
                <a:lnTo>
                  <a:pt x="1002180" y="8928"/>
                </a:lnTo>
                <a:lnTo>
                  <a:pt x="955399" y="15767"/>
                </a:lnTo>
                <a:lnTo>
                  <a:pt x="909250" y="24471"/>
                </a:lnTo>
                <a:lnTo>
                  <a:pt x="863772" y="34999"/>
                </a:lnTo>
                <a:lnTo>
                  <a:pt x="819006" y="47313"/>
                </a:lnTo>
                <a:lnTo>
                  <a:pt x="774990" y="61372"/>
                </a:lnTo>
                <a:lnTo>
                  <a:pt x="731765" y="77138"/>
                </a:lnTo>
                <a:lnTo>
                  <a:pt x="689370" y="94569"/>
                </a:lnTo>
                <a:lnTo>
                  <a:pt x="647846" y="113626"/>
                </a:lnTo>
                <a:lnTo>
                  <a:pt x="607231" y="134269"/>
                </a:lnTo>
                <a:lnTo>
                  <a:pt x="567566" y="156459"/>
                </a:lnTo>
                <a:lnTo>
                  <a:pt x="528891" y="180156"/>
                </a:lnTo>
                <a:lnTo>
                  <a:pt x="491246" y="205320"/>
                </a:lnTo>
                <a:lnTo>
                  <a:pt x="454669" y="231911"/>
                </a:lnTo>
                <a:lnTo>
                  <a:pt x="419201" y="259890"/>
                </a:lnTo>
                <a:lnTo>
                  <a:pt x="384883" y="289216"/>
                </a:lnTo>
                <a:lnTo>
                  <a:pt x="351752" y="319850"/>
                </a:lnTo>
                <a:lnTo>
                  <a:pt x="319850" y="351752"/>
                </a:lnTo>
                <a:lnTo>
                  <a:pt x="289216" y="384883"/>
                </a:lnTo>
                <a:lnTo>
                  <a:pt x="259890" y="419201"/>
                </a:lnTo>
                <a:lnTo>
                  <a:pt x="231911" y="454669"/>
                </a:lnTo>
                <a:lnTo>
                  <a:pt x="205320" y="491246"/>
                </a:lnTo>
                <a:lnTo>
                  <a:pt x="180156" y="528891"/>
                </a:lnTo>
                <a:lnTo>
                  <a:pt x="156459" y="567566"/>
                </a:lnTo>
                <a:lnTo>
                  <a:pt x="134269" y="607231"/>
                </a:lnTo>
                <a:lnTo>
                  <a:pt x="113626" y="647846"/>
                </a:lnTo>
                <a:lnTo>
                  <a:pt x="94569" y="689370"/>
                </a:lnTo>
                <a:lnTo>
                  <a:pt x="77138" y="731765"/>
                </a:lnTo>
                <a:lnTo>
                  <a:pt x="61372" y="774990"/>
                </a:lnTo>
                <a:lnTo>
                  <a:pt x="47313" y="819006"/>
                </a:lnTo>
                <a:lnTo>
                  <a:pt x="34999" y="863772"/>
                </a:lnTo>
                <a:lnTo>
                  <a:pt x="24471" y="909250"/>
                </a:lnTo>
                <a:lnTo>
                  <a:pt x="15767" y="955399"/>
                </a:lnTo>
                <a:lnTo>
                  <a:pt x="8928" y="1002180"/>
                </a:lnTo>
                <a:lnTo>
                  <a:pt x="3994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1"/>
                </a:lnTo>
                <a:lnTo>
                  <a:pt x="4528" y="2325841"/>
                </a:lnTo>
                <a:lnTo>
                  <a:pt x="10115" y="2376112"/>
                </a:lnTo>
                <a:lnTo>
                  <a:pt x="17854" y="2425697"/>
                </a:lnTo>
                <a:lnTo>
                  <a:pt x="27695" y="2474548"/>
                </a:lnTo>
                <a:lnTo>
                  <a:pt x="39592" y="2522618"/>
                </a:lnTo>
                <a:lnTo>
                  <a:pt x="53494" y="2569861"/>
                </a:lnTo>
                <a:lnTo>
                  <a:pt x="69354" y="2616229"/>
                </a:lnTo>
                <a:lnTo>
                  <a:pt x="87123" y="2661676"/>
                </a:lnTo>
                <a:lnTo>
                  <a:pt x="106753" y="2706154"/>
                </a:lnTo>
                <a:lnTo>
                  <a:pt x="128196" y="2749615"/>
                </a:lnTo>
                <a:lnTo>
                  <a:pt x="151403" y="2792014"/>
                </a:lnTo>
                <a:lnTo>
                  <a:pt x="176327" y="2833303"/>
                </a:lnTo>
                <a:lnTo>
                  <a:pt x="202917" y="2873434"/>
                </a:lnTo>
                <a:lnTo>
                  <a:pt x="231127" y="2912362"/>
                </a:lnTo>
                <a:lnTo>
                  <a:pt x="260995" y="2950139"/>
                </a:lnTo>
                <a:lnTo>
                  <a:pt x="292211" y="2986415"/>
                </a:lnTo>
                <a:lnTo>
                  <a:pt x="324989" y="3021447"/>
                </a:lnTo>
                <a:lnTo>
                  <a:pt x="359192" y="3055087"/>
                </a:lnTo>
                <a:lnTo>
                  <a:pt x="394772" y="3087286"/>
                </a:lnTo>
                <a:lnTo>
                  <a:pt x="431682" y="3117999"/>
                </a:lnTo>
                <a:lnTo>
                  <a:pt x="469872" y="3147178"/>
                </a:lnTo>
                <a:lnTo>
                  <a:pt x="509295" y="3174777"/>
                </a:lnTo>
                <a:lnTo>
                  <a:pt x="549901" y="3200747"/>
                </a:lnTo>
                <a:lnTo>
                  <a:pt x="591643" y="3225042"/>
                </a:lnTo>
                <a:lnTo>
                  <a:pt x="634472" y="3247615"/>
                </a:lnTo>
                <a:lnTo>
                  <a:pt x="488205" y="3670703"/>
                </a:lnTo>
                <a:lnTo>
                  <a:pt x="2121998" y="3369339"/>
                </a:lnTo>
                <a:lnTo>
                  <a:pt x="4450775" y="3369339"/>
                </a:lnTo>
                <a:lnTo>
                  <a:pt x="4499214" y="3368333"/>
                </a:lnTo>
                <a:lnTo>
                  <a:pt x="4547140" y="3365344"/>
                </a:lnTo>
                <a:lnTo>
                  <a:pt x="4594514" y="3360410"/>
                </a:lnTo>
                <a:lnTo>
                  <a:pt x="4641297" y="3353571"/>
                </a:lnTo>
                <a:lnTo>
                  <a:pt x="4687447" y="3344868"/>
                </a:lnTo>
                <a:lnTo>
                  <a:pt x="4732927" y="3334339"/>
                </a:lnTo>
                <a:lnTo>
                  <a:pt x="4777695" y="3322025"/>
                </a:lnTo>
                <a:lnTo>
                  <a:pt x="4821712" y="3307966"/>
                </a:lnTo>
                <a:lnTo>
                  <a:pt x="4864938" y="3292201"/>
                </a:lnTo>
                <a:lnTo>
                  <a:pt x="4907334" y="3274770"/>
                </a:lnTo>
                <a:lnTo>
                  <a:pt x="4948859" y="3255713"/>
                </a:lnTo>
                <a:lnTo>
                  <a:pt x="4989475" y="3235070"/>
                </a:lnTo>
                <a:lnTo>
                  <a:pt x="5029140" y="3212880"/>
                </a:lnTo>
                <a:lnTo>
                  <a:pt x="5067816" y="3189183"/>
                </a:lnTo>
                <a:lnTo>
                  <a:pt x="5105462" y="3164019"/>
                </a:lnTo>
                <a:lnTo>
                  <a:pt x="5142039" y="3137428"/>
                </a:lnTo>
                <a:lnTo>
                  <a:pt x="5177507" y="3109450"/>
                </a:lnTo>
                <a:lnTo>
                  <a:pt x="5211827" y="3080124"/>
                </a:lnTo>
                <a:lnTo>
                  <a:pt x="5244957" y="3049490"/>
                </a:lnTo>
                <a:lnTo>
                  <a:pt x="5276860" y="3017588"/>
                </a:lnTo>
                <a:lnTo>
                  <a:pt x="5307494" y="2984458"/>
                </a:lnTo>
                <a:lnTo>
                  <a:pt x="5336900" y="2950038"/>
                </a:lnTo>
                <a:lnTo>
                  <a:pt x="5364799" y="2914671"/>
                </a:lnTo>
                <a:lnTo>
                  <a:pt x="5391390" y="2878095"/>
                </a:lnTo>
                <a:lnTo>
                  <a:pt x="5416554" y="2840449"/>
                </a:lnTo>
                <a:lnTo>
                  <a:pt x="5440250" y="2801774"/>
                </a:lnTo>
                <a:lnTo>
                  <a:pt x="5462440" y="2762110"/>
                </a:lnTo>
                <a:lnTo>
                  <a:pt x="5483084" y="2721495"/>
                </a:lnTo>
                <a:lnTo>
                  <a:pt x="5502141" y="2679971"/>
                </a:lnTo>
                <a:lnTo>
                  <a:pt x="5519572" y="2637576"/>
                </a:lnTo>
                <a:lnTo>
                  <a:pt x="5535337" y="2594351"/>
                </a:lnTo>
                <a:lnTo>
                  <a:pt x="5549396" y="2550336"/>
                </a:lnTo>
                <a:lnTo>
                  <a:pt x="5561710" y="2505569"/>
                </a:lnTo>
                <a:lnTo>
                  <a:pt x="5572238" y="2460091"/>
                </a:lnTo>
                <a:lnTo>
                  <a:pt x="5580941" y="2413942"/>
                </a:lnTo>
                <a:lnTo>
                  <a:pt x="5587780" y="2367162"/>
                </a:lnTo>
                <a:lnTo>
                  <a:pt x="5592714" y="2319790"/>
                </a:lnTo>
                <a:lnTo>
                  <a:pt x="5595703" y="2271866"/>
                </a:lnTo>
                <a:lnTo>
                  <a:pt x="5596709" y="2223429"/>
                </a:lnTo>
                <a:lnTo>
                  <a:pt x="5596709" y="1145912"/>
                </a:lnTo>
                <a:lnTo>
                  <a:pt x="5595703" y="1097476"/>
                </a:lnTo>
                <a:lnTo>
                  <a:pt x="5592714" y="1049552"/>
                </a:lnTo>
                <a:lnTo>
                  <a:pt x="5587780" y="1002180"/>
                </a:lnTo>
                <a:lnTo>
                  <a:pt x="5580941" y="955399"/>
                </a:lnTo>
                <a:lnTo>
                  <a:pt x="5572238" y="909250"/>
                </a:lnTo>
                <a:lnTo>
                  <a:pt x="5561710" y="863772"/>
                </a:lnTo>
                <a:lnTo>
                  <a:pt x="5549396" y="819006"/>
                </a:lnTo>
                <a:lnTo>
                  <a:pt x="5535337" y="774990"/>
                </a:lnTo>
                <a:lnTo>
                  <a:pt x="5519572" y="731765"/>
                </a:lnTo>
                <a:lnTo>
                  <a:pt x="5502141" y="689370"/>
                </a:lnTo>
                <a:lnTo>
                  <a:pt x="5483084" y="647846"/>
                </a:lnTo>
                <a:lnTo>
                  <a:pt x="5462440" y="607231"/>
                </a:lnTo>
                <a:lnTo>
                  <a:pt x="5440250" y="567566"/>
                </a:lnTo>
                <a:lnTo>
                  <a:pt x="5416554" y="528891"/>
                </a:lnTo>
                <a:lnTo>
                  <a:pt x="5391390" y="491246"/>
                </a:lnTo>
                <a:lnTo>
                  <a:pt x="5364799" y="454669"/>
                </a:lnTo>
                <a:lnTo>
                  <a:pt x="5336820" y="419201"/>
                </a:lnTo>
                <a:lnTo>
                  <a:pt x="5307494" y="384883"/>
                </a:lnTo>
                <a:lnTo>
                  <a:pt x="5276860" y="351752"/>
                </a:lnTo>
                <a:lnTo>
                  <a:pt x="5244957" y="319850"/>
                </a:lnTo>
                <a:lnTo>
                  <a:pt x="5211827" y="289216"/>
                </a:lnTo>
                <a:lnTo>
                  <a:pt x="5177507" y="259890"/>
                </a:lnTo>
                <a:lnTo>
                  <a:pt x="5142039" y="231911"/>
                </a:lnTo>
                <a:lnTo>
                  <a:pt x="5105462" y="205320"/>
                </a:lnTo>
                <a:lnTo>
                  <a:pt x="5067816" y="180156"/>
                </a:lnTo>
                <a:lnTo>
                  <a:pt x="5029140" y="156459"/>
                </a:lnTo>
                <a:lnTo>
                  <a:pt x="4989475" y="134269"/>
                </a:lnTo>
                <a:lnTo>
                  <a:pt x="4948859" y="113626"/>
                </a:lnTo>
                <a:lnTo>
                  <a:pt x="4907334" y="94569"/>
                </a:lnTo>
                <a:lnTo>
                  <a:pt x="4864938" y="77138"/>
                </a:lnTo>
                <a:lnTo>
                  <a:pt x="4821712" y="61372"/>
                </a:lnTo>
                <a:lnTo>
                  <a:pt x="4777695" y="47313"/>
                </a:lnTo>
                <a:lnTo>
                  <a:pt x="4732927" y="34999"/>
                </a:lnTo>
                <a:lnTo>
                  <a:pt x="4687447" y="24471"/>
                </a:lnTo>
                <a:lnTo>
                  <a:pt x="4641297" y="15767"/>
                </a:lnTo>
                <a:lnTo>
                  <a:pt x="4594514" y="8928"/>
                </a:lnTo>
                <a:lnTo>
                  <a:pt x="4547140" y="3994"/>
                </a:lnTo>
                <a:lnTo>
                  <a:pt x="4499214" y="1005"/>
                </a:lnTo>
                <a:lnTo>
                  <a:pt x="4450775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10600" y="8259299"/>
            <a:ext cx="3498850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471170">
              <a:lnSpc>
                <a:spcPct val="102000"/>
              </a:lnSpc>
              <a:spcBef>
                <a:spcPts val="15"/>
              </a:spcBef>
            </a:pPr>
            <a:r>
              <a:rPr sz="3300" b="1" spc="-215" dirty="0">
                <a:solidFill>
                  <a:srgbClr val="FFFFFF"/>
                </a:solidFill>
                <a:latin typeface="Verdana"/>
                <a:cs typeface="Verdana"/>
              </a:rPr>
              <a:t>Let’s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try </a:t>
            </a:r>
            <a:r>
              <a:rPr sz="3300" b="1" spc="-150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persistent</a:t>
            </a:r>
            <a:r>
              <a:rPr sz="3300" b="1" spc="-3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25" dirty="0">
                <a:solidFill>
                  <a:srgbClr val="FFFFFF"/>
                </a:solidFill>
                <a:latin typeface="Verdana"/>
                <a:cs typeface="Verdana"/>
              </a:rPr>
              <a:t>menu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77572" y="8344070"/>
            <a:ext cx="2247900" cy="546735"/>
          </a:xfrm>
          <a:custGeom>
            <a:avLst/>
            <a:gdLst/>
            <a:ahLst/>
            <a:cxnLst/>
            <a:rect l="l" t="t" r="r" b="b"/>
            <a:pathLst>
              <a:path w="2247900" h="546734">
                <a:moveTo>
                  <a:pt x="0" y="0"/>
                </a:moveTo>
                <a:lnTo>
                  <a:pt x="2247743" y="0"/>
                </a:lnTo>
                <a:lnTo>
                  <a:pt x="2247743" y="546454"/>
                </a:lnTo>
                <a:lnTo>
                  <a:pt x="0" y="5464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2101" y="0"/>
            <a:ext cx="6779898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77572" y="9059943"/>
            <a:ext cx="2247900" cy="546735"/>
          </a:xfrm>
          <a:custGeom>
            <a:avLst/>
            <a:gdLst/>
            <a:ahLst/>
            <a:cxnLst/>
            <a:rect l="l" t="t" r="r" b="b"/>
            <a:pathLst>
              <a:path w="2247900" h="546734">
                <a:moveTo>
                  <a:pt x="0" y="0"/>
                </a:moveTo>
                <a:lnTo>
                  <a:pt x="2247743" y="0"/>
                </a:lnTo>
                <a:lnTo>
                  <a:pt x="2247743" y="546454"/>
                </a:lnTo>
                <a:lnTo>
                  <a:pt x="0" y="5464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11350" y="2748125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74175" y="2706231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5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1"/>
                </a:lnTo>
                <a:lnTo>
                  <a:pt x="863781" y="34999"/>
                </a:lnTo>
                <a:lnTo>
                  <a:pt x="819013" y="47313"/>
                </a:lnTo>
                <a:lnTo>
                  <a:pt x="774996" y="61372"/>
                </a:lnTo>
                <a:lnTo>
                  <a:pt x="731770" y="77138"/>
                </a:lnTo>
                <a:lnTo>
                  <a:pt x="689374" y="94569"/>
                </a:lnTo>
                <a:lnTo>
                  <a:pt x="647849" y="113626"/>
                </a:lnTo>
                <a:lnTo>
                  <a:pt x="607233" y="134269"/>
                </a:lnTo>
                <a:lnTo>
                  <a:pt x="567568" y="156459"/>
                </a:lnTo>
                <a:lnTo>
                  <a:pt x="528892" y="180156"/>
                </a:lnTo>
                <a:lnTo>
                  <a:pt x="491246" y="205320"/>
                </a:lnTo>
                <a:lnTo>
                  <a:pt x="454669" y="231911"/>
                </a:lnTo>
                <a:lnTo>
                  <a:pt x="419201" y="259890"/>
                </a:lnTo>
                <a:lnTo>
                  <a:pt x="384882" y="289216"/>
                </a:lnTo>
                <a:lnTo>
                  <a:pt x="351751" y="319850"/>
                </a:lnTo>
                <a:lnTo>
                  <a:pt x="319849" y="351752"/>
                </a:lnTo>
                <a:lnTo>
                  <a:pt x="289214" y="384883"/>
                </a:lnTo>
                <a:lnTo>
                  <a:pt x="259888" y="419201"/>
                </a:lnTo>
                <a:lnTo>
                  <a:pt x="231910" y="454669"/>
                </a:lnTo>
                <a:lnTo>
                  <a:pt x="205318" y="491246"/>
                </a:lnTo>
                <a:lnTo>
                  <a:pt x="180155" y="528891"/>
                </a:lnTo>
                <a:lnTo>
                  <a:pt x="156458" y="567566"/>
                </a:lnTo>
                <a:lnTo>
                  <a:pt x="134268" y="607231"/>
                </a:lnTo>
                <a:lnTo>
                  <a:pt x="113624" y="647846"/>
                </a:lnTo>
                <a:lnTo>
                  <a:pt x="94567" y="689370"/>
                </a:lnTo>
                <a:lnTo>
                  <a:pt x="77137" y="731765"/>
                </a:lnTo>
                <a:lnTo>
                  <a:pt x="61372" y="774990"/>
                </a:lnTo>
                <a:lnTo>
                  <a:pt x="47312" y="819006"/>
                </a:lnTo>
                <a:lnTo>
                  <a:pt x="34999" y="863772"/>
                </a:lnTo>
                <a:lnTo>
                  <a:pt x="24470" y="909250"/>
                </a:lnTo>
                <a:lnTo>
                  <a:pt x="15767" y="955399"/>
                </a:lnTo>
                <a:lnTo>
                  <a:pt x="8928" y="1002180"/>
                </a:lnTo>
                <a:lnTo>
                  <a:pt x="3994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3"/>
                </a:lnTo>
                <a:lnTo>
                  <a:pt x="27698" y="2474544"/>
                </a:lnTo>
                <a:lnTo>
                  <a:pt x="39595" y="2522614"/>
                </a:lnTo>
                <a:lnTo>
                  <a:pt x="53498" y="2569857"/>
                </a:lnTo>
                <a:lnTo>
                  <a:pt x="69360" y="2616225"/>
                </a:lnTo>
                <a:lnTo>
                  <a:pt x="87130" y="2661671"/>
                </a:lnTo>
                <a:lnTo>
                  <a:pt x="106762" y="2706149"/>
                </a:lnTo>
                <a:lnTo>
                  <a:pt x="128207" y="2749611"/>
                </a:lnTo>
                <a:lnTo>
                  <a:pt x="151417" y="2792010"/>
                </a:lnTo>
                <a:lnTo>
                  <a:pt x="176342" y="2833299"/>
                </a:lnTo>
                <a:lnTo>
                  <a:pt x="202936" y="2873431"/>
                </a:lnTo>
                <a:lnTo>
                  <a:pt x="231148" y="2912359"/>
                </a:lnTo>
                <a:lnTo>
                  <a:pt x="261022" y="2950140"/>
                </a:lnTo>
                <a:lnTo>
                  <a:pt x="292238" y="2986414"/>
                </a:lnTo>
                <a:lnTo>
                  <a:pt x="325019" y="3021446"/>
                </a:lnTo>
                <a:lnTo>
                  <a:pt x="359225" y="3055086"/>
                </a:lnTo>
                <a:lnTo>
                  <a:pt x="394810" y="3087286"/>
                </a:lnTo>
                <a:lnTo>
                  <a:pt x="431723" y="3118000"/>
                </a:lnTo>
                <a:lnTo>
                  <a:pt x="469917" y="3147180"/>
                </a:lnTo>
                <a:lnTo>
                  <a:pt x="509344" y="3174778"/>
                </a:lnTo>
                <a:lnTo>
                  <a:pt x="549955" y="3200749"/>
                </a:lnTo>
                <a:lnTo>
                  <a:pt x="591701" y="3225045"/>
                </a:lnTo>
                <a:lnTo>
                  <a:pt x="634535" y="3247618"/>
                </a:lnTo>
                <a:lnTo>
                  <a:pt x="488257" y="3670704"/>
                </a:lnTo>
                <a:lnTo>
                  <a:pt x="2122029" y="3369342"/>
                </a:lnTo>
                <a:lnTo>
                  <a:pt x="4450754" y="3369342"/>
                </a:lnTo>
                <a:lnTo>
                  <a:pt x="4499193" y="3368337"/>
                </a:lnTo>
                <a:lnTo>
                  <a:pt x="4547119" y="3365347"/>
                </a:lnTo>
                <a:lnTo>
                  <a:pt x="4594493" y="3360413"/>
                </a:lnTo>
                <a:lnTo>
                  <a:pt x="4641276" y="3353574"/>
                </a:lnTo>
                <a:lnTo>
                  <a:pt x="4687426" y="3344871"/>
                </a:lnTo>
                <a:lnTo>
                  <a:pt x="4732906" y="3334342"/>
                </a:lnTo>
                <a:lnTo>
                  <a:pt x="4777674" y="3322028"/>
                </a:lnTo>
                <a:lnTo>
                  <a:pt x="4821691" y="3307969"/>
                </a:lnTo>
                <a:lnTo>
                  <a:pt x="4864917" y="3292204"/>
                </a:lnTo>
                <a:lnTo>
                  <a:pt x="4907313" y="3274773"/>
                </a:lnTo>
                <a:lnTo>
                  <a:pt x="4948838" y="3255716"/>
                </a:lnTo>
                <a:lnTo>
                  <a:pt x="4989454" y="3235072"/>
                </a:lnTo>
                <a:lnTo>
                  <a:pt x="5029119" y="3212882"/>
                </a:lnTo>
                <a:lnTo>
                  <a:pt x="5067795" y="3189185"/>
                </a:lnTo>
                <a:lnTo>
                  <a:pt x="5105441" y="3164021"/>
                </a:lnTo>
                <a:lnTo>
                  <a:pt x="5142018" y="3137430"/>
                </a:lnTo>
                <a:lnTo>
                  <a:pt x="5177486" y="3109452"/>
                </a:lnTo>
                <a:lnTo>
                  <a:pt x="5211806" y="3080125"/>
                </a:lnTo>
                <a:lnTo>
                  <a:pt x="5244936" y="3049491"/>
                </a:lnTo>
                <a:lnTo>
                  <a:pt x="5276839" y="3017589"/>
                </a:lnTo>
                <a:lnTo>
                  <a:pt x="5307473" y="2984459"/>
                </a:lnTo>
                <a:lnTo>
                  <a:pt x="5336882" y="2950035"/>
                </a:lnTo>
                <a:lnTo>
                  <a:pt x="5364778" y="2914672"/>
                </a:lnTo>
                <a:lnTo>
                  <a:pt x="5391369" y="2878096"/>
                </a:lnTo>
                <a:lnTo>
                  <a:pt x="5416533" y="2840450"/>
                </a:lnTo>
                <a:lnTo>
                  <a:pt x="5440229" y="2801775"/>
                </a:lnTo>
                <a:lnTo>
                  <a:pt x="5462419" y="2762110"/>
                </a:lnTo>
                <a:lnTo>
                  <a:pt x="5483063" y="2721496"/>
                </a:lnTo>
                <a:lnTo>
                  <a:pt x="5502120" y="2679971"/>
                </a:lnTo>
                <a:lnTo>
                  <a:pt x="5519551" y="2637577"/>
                </a:lnTo>
                <a:lnTo>
                  <a:pt x="5535316" y="2594352"/>
                </a:lnTo>
                <a:lnTo>
                  <a:pt x="5549375" y="2550336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6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6"/>
                </a:lnTo>
                <a:lnTo>
                  <a:pt x="5592693" y="1049552"/>
                </a:lnTo>
                <a:lnTo>
                  <a:pt x="5587759" y="1002180"/>
                </a:lnTo>
                <a:lnTo>
                  <a:pt x="5580920" y="955399"/>
                </a:lnTo>
                <a:lnTo>
                  <a:pt x="5572217" y="909250"/>
                </a:lnTo>
                <a:lnTo>
                  <a:pt x="5561689" y="863772"/>
                </a:lnTo>
                <a:lnTo>
                  <a:pt x="5549375" y="819006"/>
                </a:lnTo>
                <a:lnTo>
                  <a:pt x="5535316" y="774990"/>
                </a:lnTo>
                <a:lnTo>
                  <a:pt x="5519551" y="731765"/>
                </a:lnTo>
                <a:lnTo>
                  <a:pt x="5502120" y="689370"/>
                </a:lnTo>
                <a:lnTo>
                  <a:pt x="5483063" y="647846"/>
                </a:lnTo>
                <a:lnTo>
                  <a:pt x="5462419" y="607231"/>
                </a:lnTo>
                <a:lnTo>
                  <a:pt x="5440229" y="567566"/>
                </a:lnTo>
                <a:lnTo>
                  <a:pt x="5416533" y="528891"/>
                </a:lnTo>
                <a:lnTo>
                  <a:pt x="5391369" y="491246"/>
                </a:lnTo>
                <a:lnTo>
                  <a:pt x="5364778" y="454669"/>
                </a:lnTo>
                <a:lnTo>
                  <a:pt x="5336799" y="419201"/>
                </a:lnTo>
                <a:lnTo>
                  <a:pt x="5307473" y="384883"/>
                </a:lnTo>
                <a:lnTo>
                  <a:pt x="5276839" y="351752"/>
                </a:lnTo>
                <a:lnTo>
                  <a:pt x="5244936" y="319850"/>
                </a:lnTo>
                <a:lnTo>
                  <a:pt x="5211806" y="289216"/>
                </a:lnTo>
                <a:lnTo>
                  <a:pt x="5177486" y="259890"/>
                </a:lnTo>
                <a:lnTo>
                  <a:pt x="5142018" y="231911"/>
                </a:lnTo>
                <a:lnTo>
                  <a:pt x="5105441" y="205320"/>
                </a:lnTo>
                <a:lnTo>
                  <a:pt x="5067795" y="180156"/>
                </a:lnTo>
                <a:lnTo>
                  <a:pt x="5029119" y="156459"/>
                </a:lnTo>
                <a:lnTo>
                  <a:pt x="4989454" y="134269"/>
                </a:lnTo>
                <a:lnTo>
                  <a:pt x="4948838" y="113626"/>
                </a:lnTo>
                <a:lnTo>
                  <a:pt x="4907313" y="94569"/>
                </a:lnTo>
                <a:lnTo>
                  <a:pt x="4864917" y="77138"/>
                </a:lnTo>
                <a:lnTo>
                  <a:pt x="4821691" y="61372"/>
                </a:lnTo>
                <a:lnTo>
                  <a:pt x="4777674" y="47313"/>
                </a:lnTo>
                <a:lnTo>
                  <a:pt x="4732906" y="34999"/>
                </a:lnTo>
                <a:lnTo>
                  <a:pt x="4687426" y="24471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363825" y="4018590"/>
            <a:ext cx="18072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Let’s</a:t>
            </a:r>
            <a:r>
              <a:rPr spc="-345" dirty="0"/>
              <a:t> </a:t>
            </a:r>
            <a:r>
              <a:rPr spc="-175" dirty="0"/>
              <a:t>go!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0634" y="5548951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93460" y="5507068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828" y="0"/>
                </a:lnTo>
                <a:lnTo>
                  <a:pt x="1097398" y="1005"/>
                </a:lnTo>
                <a:lnTo>
                  <a:pt x="1049479" y="3994"/>
                </a:lnTo>
                <a:lnTo>
                  <a:pt x="1002112" y="8928"/>
                </a:lnTo>
                <a:lnTo>
                  <a:pt x="955336" y="15767"/>
                </a:lnTo>
                <a:lnTo>
                  <a:pt x="909191" y="24470"/>
                </a:lnTo>
                <a:lnTo>
                  <a:pt x="863718" y="34999"/>
                </a:lnTo>
                <a:lnTo>
                  <a:pt x="818956" y="47312"/>
                </a:lnTo>
                <a:lnTo>
                  <a:pt x="774944" y="61371"/>
                </a:lnTo>
                <a:lnTo>
                  <a:pt x="731722" y="77136"/>
                </a:lnTo>
                <a:lnTo>
                  <a:pt x="689331" y="94567"/>
                </a:lnTo>
                <a:lnTo>
                  <a:pt x="647810" y="113624"/>
                </a:lnTo>
                <a:lnTo>
                  <a:pt x="607199" y="134267"/>
                </a:lnTo>
                <a:lnTo>
                  <a:pt x="567537" y="156457"/>
                </a:lnTo>
                <a:lnTo>
                  <a:pt x="528865" y="180153"/>
                </a:lnTo>
                <a:lnTo>
                  <a:pt x="491222" y="205317"/>
                </a:lnTo>
                <a:lnTo>
                  <a:pt x="454647" y="231907"/>
                </a:lnTo>
                <a:lnTo>
                  <a:pt x="419182" y="259886"/>
                </a:lnTo>
                <a:lnTo>
                  <a:pt x="384865" y="289211"/>
                </a:lnTo>
                <a:lnTo>
                  <a:pt x="351737" y="319845"/>
                </a:lnTo>
                <a:lnTo>
                  <a:pt x="319836" y="351747"/>
                </a:lnTo>
                <a:lnTo>
                  <a:pt x="289204" y="384877"/>
                </a:lnTo>
                <a:lnTo>
                  <a:pt x="259879" y="419195"/>
                </a:lnTo>
                <a:lnTo>
                  <a:pt x="231902" y="454662"/>
                </a:lnTo>
                <a:lnTo>
                  <a:pt x="205312" y="491239"/>
                </a:lnTo>
                <a:lnTo>
                  <a:pt x="180150" y="528884"/>
                </a:lnTo>
                <a:lnTo>
                  <a:pt x="156454" y="567559"/>
                </a:lnTo>
                <a:lnTo>
                  <a:pt x="134265" y="607223"/>
                </a:lnTo>
                <a:lnTo>
                  <a:pt x="113622" y="647837"/>
                </a:lnTo>
                <a:lnTo>
                  <a:pt x="94566" y="689361"/>
                </a:lnTo>
                <a:lnTo>
                  <a:pt x="77135" y="731756"/>
                </a:lnTo>
                <a:lnTo>
                  <a:pt x="61371" y="774981"/>
                </a:lnTo>
                <a:lnTo>
                  <a:pt x="47312" y="818996"/>
                </a:lnTo>
                <a:lnTo>
                  <a:pt x="34998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39" y="2274921"/>
                </a:lnTo>
                <a:lnTo>
                  <a:pt x="4526" y="2325831"/>
                </a:lnTo>
                <a:lnTo>
                  <a:pt x="10112" y="2376102"/>
                </a:lnTo>
                <a:lnTo>
                  <a:pt x="17849" y="2425686"/>
                </a:lnTo>
                <a:lnTo>
                  <a:pt x="27688" y="2474537"/>
                </a:lnTo>
                <a:lnTo>
                  <a:pt x="39581" y="2522608"/>
                </a:lnTo>
                <a:lnTo>
                  <a:pt x="53480" y="2569851"/>
                </a:lnTo>
                <a:lnTo>
                  <a:pt x="69336" y="2616219"/>
                </a:lnTo>
                <a:lnTo>
                  <a:pt x="87101" y="2661666"/>
                </a:lnTo>
                <a:lnTo>
                  <a:pt x="106728" y="2706143"/>
                </a:lnTo>
                <a:lnTo>
                  <a:pt x="128167" y="2749605"/>
                </a:lnTo>
                <a:lnTo>
                  <a:pt x="151370" y="2792004"/>
                </a:lnTo>
                <a:lnTo>
                  <a:pt x="176290" y="2833293"/>
                </a:lnTo>
                <a:lnTo>
                  <a:pt x="202877" y="2873424"/>
                </a:lnTo>
                <a:lnTo>
                  <a:pt x="231084" y="2912352"/>
                </a:lnTo>
                <a:lnTo>
                  <a:pt x="260949" y="2950130"/>
                </a:lnTo>
                <a:lnTo>
                  <a:pt x="292162" y="2986406"/>
                </a:lnTo>
                <a:lnTo>
                  <a:pt x="324938" y="3021438"/>
                </a:lnTo>
                <a:lnTo>
                  <a:pt x="359139" y="3055077"/>
                </a:lnTo>
                <a:lnTo>
                  <a:pt x="394719" y="3087277"/>
                </a:lnTo>
                <a:lnTo>
                  <a:pt x="431628" y="3117990"/>
                </a:lnTo>
                <a:lnTo>
                  <a:pt x="469819" y="3147170"/>
                </a:lnTo>
                <a:lnTo>
                  <a:pt x="509243" y="3174768"/>
                </a:lnTo>
                <a:lnTo>
                  <a:pt x="549852" y="3200739"/>
                </a:lnTo>
                <a:lnTo>
                  <a:pt x="591597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0"/>
                </a:lnTo>
                <a:lnTo>
                  <a:pt x="4732906" y="3334332"/>
                </a:lnTo>
                <a:lnTo>
                  <a:pt x="4777674" y="3322018"/>
                </a:lnTo>
                <a:lnTo>
                  <a:pt x="4821691" y="3307959"/>
                </a:lnTo>
                <a:lnTo>
                  <a:pt x="4864917" y="3292193"/>
                </a:lnTo>
                <a:lnTo>
                  <a:pt x="4907313" y="3274762"/>
                </a:lnTo>
                <a:lnTo>
                  <a:pt x="4948838" y="3255705"/>
                </a:lnTo>
                <a:lnTo>
                  <a:pt x="4989454" y="3235062"/>
                </a:lnTo>
                <a:lnTo>
                  <a:pt x="5029119" y="3212872"/>
                </a:lnTo>
                <a:lnTo>
                  <a:pt x="5067795" y="3189175"/>
                </a:lnTo>
                <a:lnTo>
                  <a:pt x="5105441" y="3164011"/>
                </a:lnTo>
                <a:lnTo>
                  <a:pt x="5142018" y="3137420"/>
                </a:lnTo>
                <a:lnTo>
                  <a:pt x="5177486" y="3109441"/>
                </a:lnTo>
                <a:lnTo>
                  <a:pt x="5211806" y="3080115"/>
                </a:lnTo>
                <a:lnTo>
                  <a:pt x="5244936" y="3049481"/>
                </a:lnTo>
                <a:lnTo>
                  <a:pt x="5276839" y="3017579"/>
                </a:lnTo>
                <a:lnTo>
                  <a:pt x="5307473" y="2984448"/>
                </a:lnTo>
                <a:lnTo>
                  <a:pt x="5336879" y="2950028"/>
                </a:lnTo>
                <a:lnTo>
                  <a:pt x="5364778" y="2914662"/>
                </a:lnTo>
                <a:lnTo>
                  <a:pt x="5391369" y="2878085"/>
                </a:lnTo>
                <a:lnTo>
                  <a:pt x="5416533" y="2840440"/>
                </a:lnTo>
                <a:lnTo>
                  <a:pt x="5440229" y="2801764"/>
                </a:lnTo>
                <a:lnTo>
                  <a:pt x="5462419" y="2762100"/>
                </a:lnTo>
                <a:lnTo>
                  <a:pt x="5483063" y="2721485"/>
                </a:lnTo>
                <a:lnTo>
                  <a:pt x="5502120" y="2679961"/>
                </a:lnTo>
                <a:lnTo>
                  <a:pt x="5519551" y="2637566"/>
                </a:lnTo>
                <a:lnTo>
                  <a:pt x="5535316" y="2594341"/>
                </a:lnTo>
                <a:lnTo>
                  <a:pt x="5549375" y="2550325"/>
                </a:lnTo>
                <a:lnTo>
                  <a:pt x="5561689" y="2505559"/>
                </a:lnTo>
                <a:lnTo>
                  <a:pt x="5572217" y="2460081"/>
                </a:lnTo>
                <a:lnTo>
                  <a:pt x="5580920" y="2413932"/>
                </a:lnTo>
                <a:lnTo>
                  <a:pt x="5587759" y="2367151"/>
                </a:lnTo>
                <a:lnTo>
                  <a:pt x="5592693" y="2319779"/>
                </a:lnTo>
                <a:lnTo>
                  <a:pt x="5595682" y="2271855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2" y="1049541"/>
                </a:lnTo>
                <a:lnTo>
                  <a:pt x="5587757" y="1002169"/>
                </a:lnTo>
                <a:lnTo>
                  <a:pt x="5580917" y="955389"/>
                </a:lnTo>
                <a:lnTo>
                  <a:pt x="5572213" y="909240"/>
                </a:lnTo>
                <a:lnTo>
                  <a:pt x="5561682" y="863762"/>
                </a:lnTo>
                <a:lnTo>
                  <a:pt x="5549367" y="818996"/>
                </a:lnTo>
                <a:lnTo>
                  <a:pt x="5535305" y="774981"/>
                </a:lnTo>
                <a:lnTo>
                  <a:pt x="5519538" y="731756"/>
                </a:lnTo>
                <a:lnTo>
                  <a:pt x="5502104" y="689361"/>
                </a:lnTo>
                <a:lnTo>
                  <a:pt x="5483045" y="647837"/>
                </a:lnTo>
                <a:lnTo>
                  <a:pt x="5462399" y="607223"/>
                </a:lnTo>
                <a:lnTo>
                  <a:pt x="5440206" y="567559"/>
                </a:lnTo>
                <a:lnTo>
                  <a:pt x="5416507" y="528884"/>
                </a:lnTo>
                <a:lnTo>
                  <a:pt x="5391340" y="491239"/>
                </a:lnTo>
                <a:lnTo>
                  <a:pt x="5364746" y="454662"/>
                </a:lnTo>
                <a:lnTo>
                  <a:pt x="5336765" y="419195"/>
                </a:lnTo>
                <a:lnTo>
                  <a:pt x="5307437" y="384877"/>
                </a:lnTo>
                <a:lnTo>
                  <a:pt x="5276800" y="351747"/>
                </a:lnTo>
                <a:lnTo>
                  <a:pt x="5244896" y="319845"/>
                </a:lnTo>
                <a:lnTo>
                  <a:pt x="5211764" y="289211"/>
                </a:lnTo>
                <a:lnTo>
                  <a:pt x="5177443" y="259886"/>
                </a:lnTo>
                <a:lnTo>
                  <a:pt x="5141973" y="231907"/>
                </a:lnTo>
                <a:lnTo>
                  <a:pt x="5105396" y="205317"/>
                </a:lnTo>
                <a:lnTo>
                  <a:pt x="5067749" y="180153"/>
                </a:lnTo>
                <a:lnTo>
                  <a:pt x="5029073" y="156457"/>
                </a:lnTo>
                <a:lnTo>
                  <a:pt x="4989407" y="134267"/>
                </a:lnTo>
                <a:lnTo>
                  <a:pt x="4948793" y="113624"/>
                </a:lnTo>
                <a:lnTo>
                  <a:pt x="4907268" y="94567"/>
                </a:lnTo>
                <a:lnTo>
                  <a:pt x="4864874" y="77136"/>
                </a:lnTo>
                <a:lnTo>
                  <a:pt x="4821650" y="61371"/>
                </a:lnTo>
                <a:lnTo>
                  <a:pt x="4777636" y="47312"/>
                </a:lnTo>
                <a:lnTo>
                  <a:pt x="4732871" y="34999"/>
                </a:lnTo>
                <a:lnTo>
                  <a:pt x="4687396" y="24470"/>
                </a:lnTo>
                <a:lnTo>
                  <a:pt x="4641250" y="15767"/>
                </a:lnTo>
                <a:lnTo>
                  <a:pt x="4594473" y="8928"/>
                </a:lnTo>
                <a:lnTo>
                  <a:pt x="4547105" y="3994"/>
                </a:lnTo>
                <a:lnTo>
                  <a:pt x="4499185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562833" y="6583957"/>
            <a:ext cx="4267835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468120" marR="5080" indent="-1456055">
              <a:lnSpc>
                <a:spcPct val="102000"/>
              </a:lnSpc>
              <a:spcBef>
                <a:spcPts val="15"/>
              </a:spcBef>
            </a:pPr>
            <a:r>
              <a:rPr sz="3300" b="1" spc="-215" dirty="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sz="3300" b="1" spc="-229" dirty="0">
                <a:solidFill>
                  <a:srgbClr val="FFFFFF"/>
                </a:solidFill>
                <a:latin typeface="Verdana"/>
                <a:cs typeface="Verdana"/>
              </a:rPr>
              <a:t>are </a:t>
            </a:r>
            <a:r>
              <a:rPr sz="3300" b="1" spc="-15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3300" b="1" spc="-195" dirty="0">
                <a:solidFill>
                  <a:srgbClr val="FFFFFF"/>
                </a:solidFill>
                <a:latin typeface="Verdana"/>
                <a:cs typeface="Verdana"/>
              </a:rPr>
              <a:t>ones</a:t>
            </a:r>
            <a:r>
              <a:rPr sz="3300" b="1" spc="-5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720" dirty="0">
                <a:solidFill>
                  <a:srgbClr val="FFFFFF"/>
                </a:solidFill>
                <a:latin typeface="Verdana"/>
                <a:cs typeface="Verdana"/>
              </a:rPr>
              <a:t>I  </a:t>
            </a:r>
            <a:r>
              <a:rPr sz="3300" b="1" spc="-165" dirty="0">
                <a:solidFill>
                  <a:srgbClr val="FFFFFF"/>
                </a:solidFill>
                <a:latin typeface="Verdana"/>
                <a:cs typeface="Verdana"/>
              </a:rPr>
              <a:t>follow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77572" y="9915007"/>
            <a:ext cx="2247900" cy="546735"/>
          </a:xfrm>
          <a:custGeom>
            <a:avLst/>
            <a:gdLst/>
            <a:ahLst/>
            <a:cxnLst/>
            <a:rect l="l" t="t" r="r" b="b"/>
            <a:pathLst>
              <a:path w="2247900" h="546734">
                <a:moveTo>
                  <a:pt x="0" y="0"/>
                </a:moveTo>
                <a:lnTo>
                  <a:pt x="2247743" y="0"/>
                </a:lnTo>
                <a:lnTo>
                  <a:pt x="2247743" y="546465"/>
                </a:lnTo>
                <a:lnTo>
                  <a:pt x="0" y="546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77572" y="10630885"/>
            <a:ext cx="2247900" cy="546735"/>
          </a:xfrm>
          <a:custGeom>
            <a:avLst/>
            <a:gdLst/>
            <a:ahLst/>
            <a:cxnLst/>
            <a:rect l="l" t="t" r="r" b="b"/>
            <a:pathLst>
              <a:path w="2247900" h="546734">
                <a:moveTo>
                  <a:pt x="0" y="0"/>
                </a:moveTo>
                <a:lnTo>
                  <a:pt x="2247743" y="0"/>
                </a:lnTo>
                <a:lnTo>
                  <a:pt x="2247743" y="546458"/>
                </a:lnTo>
                <a:lnTo>
                  <a:pt x="0" y="54645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50529" y="6986519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13354" y="6944626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1"/>
                </a:lnTo>
                <a:lnTo>
                  <a:pt x="863781" y="34999"/>
                </a:lnTo>
                <a:lnTo>
                  <a:pt x="819013" y="47313"/>
                </a:lnTo>
                <a:lnTo>
                  <a:pt x="774996" y="61372"/>
                </a:lnTo>
                <a:lnTo>
                  <a:pt x="731770" y="77138"/>
                </a:lnTo>
                <a:lnTo>
                  <a:pt x="689374" y="94569"/>
                </a:lnTo>
                <a:lnTo>
                  <a:pt x="647849" y="113626"/>
                </a:lnTo>
                <a:lnTo>
                  <a:pt x="607233" y="134269"/>
                </a:lnTo>
                <a:lnTo>
                  <a:pt x="567568" y="156459"/>
                </a:lnTo>
                <a:lnTo>
                  <a:pt x="528892" y="180156"/>
                </a:lnTo>
                <a:lnTo>
                  <a:pt x="491246" y="205320"/>
                </a:lnTo>
                <a:lnTo>
                  <a:pt x="454669" y="231911"/>
                </a:lnTo>
                <a:lnTo>
                  <a:pt x="419201" y="259890"/>
                </a:lnTo>
                <a:lnTo>
                  <a:pt x="384882" y="289216"/>
                </a:lnTo>
                <a:lnTo>
                  <a:pt x="351751" y="319850"/>
                </a:lnTo>
                <a:lnTo>
                  <a:pt x="319849" y="351752"/>
                </a:lnTo>
                <a:lnTo>
                  <a:pt x="289214" y="384883"/>
                </a:lnTo>
                <a:lnTo>
                  <a:pt x="259888" y="419201"/>
                </a:lnTo>
                <a:lnTo>
                  <a:pt x="231910" y="454669"/>
                </a:lnTo>
                <a:lnTo>
                  <a:pt x="205318" y="491246"/>
                </a:lnTo>
                <a:lnTo>
                  <a:pt x="180155" y="528891"/>
                </a:lnTo>
                <a:lnTo>
                  <a:pt x="156458" y="567566"/>
                </a:lnTo>
                <a:lnTo>
                  <a:pt x="134268" y="607231"/>
                </a:lnTo>
                <a:lnTo>
                  <a:pt x="113624" y="647846"/>
                </a:lnTo>
                <a:lnTo>
                  <a:pt x="94567" y="689370"/>
                </a:lnTo>
                <a:lnTo>
                  <a:pt x="77137" y="731765"/>
                </a:lnTo>
                <a:lnTo>
                  <a:pt x="61372" y="774990"/>
                </a:lnTo>
                <a:lnTo>
                  <a:pt x="47312" y="819006"/>
                </a:lnTo>
                <a:lnTo>
                  <a:pt x="34999" y="863772"/>
                </a:lnTo>
                <a:lnTo>
                  <a:pt x="24470" y="909250"/>
                </a:lnTo>
                <a:lnTo>
                  <a:pt x="15767" y="955399"/>
                </a:lnTo>
                <a:lnTo>
                  <a:pt x="8928" y="1002180"/>
                </a:lnTo>
                <a:lnTo>
                  <a:pt x="3994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1"/>
                </a:lnTo>
                <a:lnTo>
                  <a:pt x="4528" y="2325841"/>
                </a:lnTo>
                <a:lnTo>
                  <a:pt x="10116" y="2376112"/>
                </a:lnTo>
                <a:lnTo>
                  <a:pt x="17855" y="2425697"/>
                </a:lnTo>
                <a:lnTo>
                  <a:pt x="27698" y="2474548"/>
                </a:lnTo>
                <a:lnTo>
                  <a:pt x="39595" y="2522618"/>
                </a:lnTo>
                <a:lnTo>
                  <a:pt x="53498" y="2569861"/>
                </a:lnTo>
                <a:lnTo>
                  <a:pt x="69360" y="2616229"/>
                </a:lnTo>
                <a:lnTo>
                  <a:pt x="87130" y="2661676"/>
                </a:lnTo>
                <a:lnTo>
                  <a:pt x="106762" y="2706154"/>
                </a:lnTo>
                <a:lnTo>
                  <a:pt x="128207" y="2749616"/>
                </a:lnTo>
                <a:lnTo>
                  <a:pt x="151417" y="2792015"/>
                </a:lnTo>
                <a:lnTo>
                  <a:pt x="176342" y="2833303"/>
                </a:lnTo>
                <a:lnTo>
                  <a:pt x="202936" y="2873435"/>
                </a:lnTo>
                <a:lnTo>
                  <a:pt x="231148" y="2912362"/>
                </a:lnTo>
                <a:lnTo>
                  <a:pt x="261018" y="2950138"/>
                </a:lnTo>
                <a:lnTo>
                  <a:pt x="292238" y="2986416"/>
                </a:lnTo>
                <a:lnTo>
                  <a:pt x="325019" y="3021448"/>
                </a:lnTo>
                <a:lnTo>
                  <a:pt x="359225" y="3055088"/>
                </a:lnTo>
                <a:lnTo>
                  <a:pt x="394810" y="3087288"/>
                </a:lnTo>
                <a:lnTo>
                  <a:pt x="431723" y="3118001"/>
                </a:lnTo>
                <a:lnTo>
                  <a:pt x="469917" y="3147180"/>
                </a:lnTo>
                <a:lnTo>
                  <a:pt x="509344" y="3174779"/>
                </a:lnTo>
                <a:lnTo>
                  <a:pt x="549955" y="3200749"/>
                </a:lnTo>
                <a:lnTo>
                  <a:pt x="591701" y="3225045"/>
                </a:lnTo>
                <a:lnTo>
                  <a:pt x="634535" y="3247618"/>
                </a:lnTo>
                <a:lnTo>
                  <a:pt x="488257" y="3670703"/>
                </a:lnTo>
                <a:lnTo>
                  <a:pt x="2122029" y="3369338"/>
                </a:lnTo>
                <a:lnTo>
                  <a:pt x="4450754" y="3369338"/>
                </a:lnTo>
                <a:lnTo>
                  <a:pt x="4499193" y="3368332"/>
                </a:lnTo>
                <a:lnTo>
                  <a:pt x="4547119" y="3365343"/>
                </a:lnTo>
                <a:lnTo>
                  <a:pt x="4594493" y="3360409"/>
                </a:lnTo>
                <a:lnTo>
                  <a:pt x="4641276" y="3353570"/>
                </a:lnTo>
                <a:lnTo>
                  <a:pt x="4687426" y="3344867"/>
                </a:lnTo>
                <a:lnTo>
                  <a:pt x="4732906" y="3334338"/>
                </a:lnTo>
                <a:lnTo>
                  <a:pt x="4777674" y="3322025"/>
                </a:lnTo>
                <a:lnTo>
                  <a:pt x="4821691" y="3307965"/>
                </a:lnTo>
                <a:lnTo>
                  <a:pt x="4864917" y="3292200"/>
                </a:lnTo>
                <a:lnTo>
                  <a:pt x="4907313" y="3274769"/>
                </a:lnTo>
                <a:lnTo>
                  <a:pt x="4948838" y="3255712"/>
                </a:lnTo>
                <a:lnTo>
                  <a:pt x="4989454" y="3235069"/>
                </a:lnTo>
                <a:lnTo>
                  <a:pt x="5029119" y="3212879"/>
                </a:lnTo>
                <a:lnTo>
                  <a:pt x="5067795" y="3189182"/>
                </a:lnTo>
                <a:lnTo>
                  <a:pt x="5105441" y="3164019"/>
                </a:lnTo>
                <a:lnTo>
                  <a:pt x="5142018" y="3137428"/>
                </a:lnTo>
                <a:lnTo>
                  <a:pt x="5177486" y="3109449"/>
                </a:lnTo>
                <a:lnTo>
                  <a:pt x="5211806" y="3080123"/>
                </a:lnTo>
                <a:lnTo>
                  <a:pt x="5244936" y="3049489"/>
                </a:lnTo>
                <a:lnTo>
                  <a:pt x="5276839" y="3017587"/>
                </a:lnTo>
                <a:lnTo>
                  <a:pt x="5307473" y="2984457"/>
                </a:lnTo>
                <a:lnTo>
                  <a:pt x="5336878" y="2950038"/>
                </a:lnTo>
                <a:lnTo>
                  <a:pt x="5364778" y="2914671"/>
                </a:lnTo>
                <a:lnTo>
                  <a:pt x="5391369" y="2878094"/>
                </a:lnTo>
                <a:lnTo>
                  <a:pt x="5416533" y="2840449"/>
                </a:lnTo>
                <a:lnTo>
                  <a:pt x="5440229" y="2801774"/>
                </a:lnTo>
                <a:lnTo>
                  <a:pt x="5462419" y="2762109"/>
                </a:lnTo>
                <a:lnTo>
                  <a:pt x="5483063" y="2721495"/>
                </a:lnTo>
                <a:lnTo>
                  <a:pt x="5502120" y="2679971"/>
                </a:lnTo>
                <a:lnTo>
                  <a:pt x="5519551" y="2637576"/>
                </a:lnTo>
                <a:lnTo>
                  <a:pt x="5535316" y="2594351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6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6"/>
                </a:lnTo>
                <a:lnTo>
                  <a:pt x="5592693" y="1049552"/>
                </a:lnTo>
                <a:lnTo>
                  <a:pt x="5587759" y="1002180"/>
                </a:lnTo>
                <a:lnTo>
                  <a:pt x="5580920" y="955399"/>
                </a:lnTo>
                <a:lnTo>
                  <a:pt x="5572217" y="909250"/>
                </a:lnTo>
                <a:lnTo>
                  <a:pt x="5561689" y="863772"/>
                </a:lnTo>
                <a:lnTo>
                  <a:pt x="5549375" y="819006"/>
                </a:lnTo>
                <a:lnTo>
                  <a:pt x="5535316" y="774990"/>
                </a:lnTo>
                <a:lnTo>
                  <a:pt x="5519551" y="731765"/>
                </a:lnTo>
                <a:lnTo>
                  <a:pt x="5502120" y="689370"/>
                </a:lnTo>
                <a:lnTo>
                  <a:pt x="5483063" y="647846"/>
                </a:lnTo>
                <a:lnTo>
                  <a:pt x="5462419" y="607231"/>
                </a:lnTo>
                <a:lnTo>
                  <a:pt x="5440229" y="567566"/>
                </a:lnTo>
                <a:lnTo>
                  <a:pt x="5416533" y="528891"/>
                </a:lnTo>
                <a:lnTo>
                  <a:pt x="5391369" y="491246"/>
                </a:lnTo>
                <a:lnTo>
                  <a:pt x="5364778" y="454669"/>
                </a:lnTo>
                <a:lnTo>
                  <a:pt x="5336799" y="419201"/>
                </a:lnTo>
                <a:lnTo>
                  <a:pt x="5307473" y="384883"/>
                </a:lnTo>
                <a:lnTo>
                  <a:pt x="5276839" y="351752"/>
                </a:lnTo>
                <a:lnTo>
                  <a:pt x="5244936" y="319850"/>
                </a:lnTo>
                <a:lnTo>
                  <a:pt x="5211806" y="289216"/>
                </a:lnTo>
                <a:lnTo>
                  <a:pt x="5177486" y="259890"/>
                </a:lnTo>
                <a:lnTo>
                  <a:pt x="5142018" y="231911"/>
                </a:lnTo>
                <a:lnTo>
                  <a:pt x="5105441" y="205320"/>
                </a:lnTo>
                <a:lnTo>
                  <a:pt x="5067795" y="180156"/>
                </a:lnTo>
                <a:lnTo>
                  <a:pt x="5029119" y="156459"/>
                </a:lnTo>
                <a:lnTo>
                  <a:pt x="4989454" y="134269"/>
                </a:lnTo>
                <a:lnTo>
                  <a:pt x="4948838" y="113626"/>
                </a:lnTo>
                <a:lnTo>
                  <a:pt x="4907313" y="94569"/>
                </a:lnTo>
                <a:lnTo>
                  <a:pt x="4864917" y="77138"/>
                </a:lnTo>
                <a:lnTo>
                  <a:pt x="4821691" y="61372"/>
                </a:lnTo>
                <a:lnTo>
                  <a:pt x="4777674" y="47313"/>
                </a:lnTo>
                <a:lnTo>
                  <a:pt x="4732906" y="34999"/>
                </a:lnTo>
                <a:lnTo>
                  <a:pt x="4687426" y="24471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68595" y="7756697"/>
            <a:ext cx="4477385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14604" algn="ctr">
              <a:lnSpc>
                <a:spcPct val="102000"/>
              </a:lnSpc>
              <a:spcBef>
                <a:spcPts val="15"/>
              </a:spcBef>
            </a:pPr>
            <a:r>
              <a:rPr sz="3300" b="1" spc="-15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3300" b="1" spc="-250" dirty="0">
                <a:solidFill>
                  <a:srgbClr val="FFFFFF"/>
                </a:solidFill>
                <a:latin typeface="Verdana"/>
                <a:cs typeface="Verdana"/>
              </a:rPr>
              <a:t>here’s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3300" b="1" spc="-170" dirty="0">
                <a:solidFill>
                  <a:srgbClr val="FFFFFF"/>
                </a:solidFill>
                <a:latin typeface="Verdana"/>
                <a:cs typeface="Verdana"/>
              </a:rPr>
              <a:t>help  thingy </a:t>
            </a:r>
            <a:r>
              <a:rPr sz="3300" b="1" spc="-155" dirty="0">
                <a:solidFill>
                  <a:srgbClr val="FFFFFF"/>
                </a:solidFill>
                <a:latin typeface="Verdana"/>
                <a:cs typeface="Verdana"/>
              </a:rPr>
              <a:t>that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made</a:t>
            </a:r>
            <a:r>
              <a:rPr sz="3300" b="1" spc="-5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me  </a:t>
            </a:r>
            <a:r>
              <a:rPr sz="3300" b="1" spc="-160" dirty="0">
                <a:solidFill>
                  <a:srgbClr val="FFFFFF"/>
                </a:solidFill>
                <a:latin typeface="Verdana"/>
                <a:cs typeface="Verdana"/>
              </a:rPr>
              <a:t>confused</a:t>
            </a:r>
            <a:r>
              <a:rPr sz="3300" b="1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65" dirty="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11350" y="2748125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74175" y="2706231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5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1"/>
                </a:lnTo>
                <a:lnTo>
                  <a:pt x="863781" y="34999"/>
                </a:lnTo>
                <a:lnTo>
                  <a:pt x="819013" y="47313"/>
                </a:lnTo>
                <a:lnTo>
                  <a:pt x="774996" y="61372"/>
                </a:lnTo>
                <a:lnTo>
                  <a:pt x="731770" y="77138"/>
                </a:lnTo>
                <a:lnTo>
                  <a:pt x="689374" y="94569"/>
                </a:lnTo>
                <a:lnTo>
                  <a:pt x="647849" y="113626"/>
                </a:lnTo>
                <a:lnTo>
                  <a:pt x="607233" y="134269"/>
                </a:lnTo>
                <a:lnTo>
                  <a:pt x="567568" y="156459"/>
                </a:lnTo>
                <a:lnTo>
                  <a:pt x="528892" y="180156"/>
                </a:lnTo>
                <a:lnTo>
                  <a:pt x="491246" y="205320"/>
                </a:lnTo>
                <a:lnTo>
                  <a:pt x="454669" y="231911"/>
                </a:lnTo>
                <a:lnTo>
                  <a:pt x="419201" y="259890"/>
                </a:lnTo>
                <a:lnTo>
                  <a:pt x="384882" y="289216"/>
                </a:lnTo>
                <a:lnTo>
                  <a:pt x="351751" y="319850"/>
                </a:lnTo>
                <a:lnTo>
                  <a:pt x="319849" y="351752"/>
                </a:lnTo>
                <a:lnTo>
                  <a:pt x="289214" y="384883"/>
                </a:lnTo>
                <a:lnTo>
                  <a:pt x="259888" y="419201"/>
                </a:lnTo>
                <a:lnTo>
                  <a:pt x="231910" y="454669"/>
                </a:lnTo>
                <a:lnTo>
                  <a:pt x="205318" y="491246"/>
                </a:lnTo>
                <a:lnTo>
                  <a:pt x="180155" y="528891"/>
                </a:lnTo>
                <a:lnTo>
                  <a:pt x="156458" y="567566"/>
                </a:lnTo>
                <a:lnTo>
                  <a:pt x="134268" y="607231"/>
                </a:lnTo>
                <a:lnTo>
                  <a:pt x="113624" y="647846"/>
                </a:lnTo>
                <a:lnTo>
                  <a:pt x="94567" y="689370"/>
                </a:lnTo>
                <a:lnTo>
                  <a:pt x="77137" y="731765"/>
                </a:lnTo>
                <a:lnTo>
                  <a:pt x="61372" y="774990"/>
                </a:lnTo>
                <a:lnTo>
                  <a:pt x="47312" y="819006"/>
                </a:lnTo>
                <a:lnTo>
                  <a:pt x="34999" y="863772"/>
                </a:lnTo>
                <a:lnTo>
                  <a:pt x="24470" y="909250"/>
                </a:lnTo>
                <a:lnTo>
                  <a:pt x="15767" y="955399"/>
                </a:lnTo>
                <a:lnTo>
                  <a:pt x="8928" y="1002180"/>
                </a:lnTo>
                <a:lnTo>
                  <a:pt x="3994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3"/>
                </a:lnTo>
                <a:lnTo>
                  <a:pt x="27698" y="2474544"/>
                </a:lnTo>
                <a:lnTo>
                  <a:pt x="39595" y="2522614"/>
                </a:lnTo>
                <a:lnTo>
                  <a:pt x="53498" y="2569857"/>
                </a:lnTo>
                <a:lnTo>
                  <a:pt x="69360" y="2616225"/>
                </a:lnTo>
                <a:lnTo>
                  <a:pt x="87130" y="2661671"/>
                </a:lnTo>
                <a:lnTo>
                  <a:pt x="106762" y="2706149"/>
                </a:lnTo>
                <a:lnTo>
                  <a:pt x="128207" y="2749611"/>
                </a:lnTo>
                <a:lnTo>
                  <a:pt x="151417" y="2792010"/>
                </a:lnTo>
                <a:lnTo>
                  <a:pt x="176342" y="2833299"/>
                </a:lnTo>
                <a:lnTo>
                  <a:pt x="202936" y="2873431"/>
                </a:lnTo>
                <a:lnTo>
                  <a:pt x="231148" y="2912359"/>
                </a:lnTo>
                <a:lnTo>
                  <a:pt x="261022" y="2950140"/>
                </a:lnTo>
                <a:lnTo>
                  <a:pt x="292238" y="2986414"/>
                </a:lnTo>
                <a:lnTo>
                  <a:pt x="325019" y="3021446"/>
                </a:lnTo>
                <a:lnTo>
                  <a:pt x="359225" y="3055086"/>
                </a:lnTo>
                <a:lnTo>
                  <a:pt x="394810" y="3087286"/>
                </a:lnTo>
                <a:lnTo>
                  <a:pt x="431723" y="3118000"/>
                </a:lnTo>
                <a:lnTo>
                  <a:pt x="469917" y="3147180"/>
                </a:lnTo>
                <a:lnTo>
                  <a:pt x="509344" y="3174778"/>
                </a:lnTo>
                <a:lnTo>
                  <a:pt x="549955" y="3200749"/>
                </a:lnTo>
                <a:lnTo>
                  <a:pt x="591701" y="3225045"/>
                </a:lnTo>
                <a:lnTo>
                  <a:pt x="634535" y="3247618"/>
                </a:lnTo>
                <a:lnTo>
                  <a:pt x="488257" y="3670704"/>
                </a:lnTo>
                <a:lnTo>
                  <a:pt x="2122029" y="3369342"/>
                </a:lnTo>
                <a:lnTo>
                  <a:pt x="4450754" y="3369342"/>
                </a:lnTo>
                <a:lnTo>
                  <a:pt x="4499193" y="3368337"/>
                </a:lnTo>
                <a:lnTo>
                  <a:pt x="4547119" y="3365347"/>
                </a:lnTo>
                <a:lnTo>
                  <a:pt x="4594493" y="3360413"/>
                </a:lnTo>
                <a:lnTo>
                  <a:pt x="4641276" y="3353574"/>
                </a:lnTo>
                <a:lnTo>
                  <a:pt x="4687426" y="3344871"/>
                </a:lnTo>
                <a:lnTo>
                  <a:pt x="4732906" y="3334342"/>
                </a:lnTo>
                <a:lnTo>
                  <a:pt x="4777674" y="3322028"/>
                </a:lnTo>
                <a:lnTo>
                  <a:pt x="4821691" y="3307969"/>
                </a:lnTo>
                <a:lnTo>
                  <a:pt x="4864917" y="3292204"/>
                </a:lnTo>
                <a:lnTo>
                  <a:pt x="4907313" y="3274773"/>
                </a:lnTo>
                <a:lnTo>
                  <a:pt x="4948838" y="3255716"/>
                </a:lnTo>
                <a:lnTo>
                  <a:pt x="4989454" y="3235072"/>
                </a:lnTo>
                <a:lnTo>
                  <a:pt x="5029119" y="3212882"/>
                </a:lnTo>
                <a:lnTo>
                  <a:pt x="5067795" y="3189185"/>
                </a:lnTo>
                <a:lnTo>
                  <a:pt x="5105441" y="3164021"/>
                </a:lnTo>
                <a:lnTo>
                  <a:pt x="5142018" y="3137430"/>
                </a:lnTo>
                <a:lnTo>
                  <a:pt x="5177486" y="3109452"/>
                </a:lnTo>
                <a:lnTo>
                  <a:pt x="5211806" y="3080125"/>
                </a:lnTo>
                <a:lnTo>
                  <a:pt x="5244936" y="3049491"/>
                </a:lnTo>
                <a:lnTo>
                  <a:pt x="5276839" y="3017589"/>
                </a:lnTo>
                <a:lnTo>
                  <a:pt x="5307473" y="2984459"/>
                </a:lnTo>
                <a:lnTo>
                  <a:pt x="5336882" y="2950035"/>
                </a:lnTo>
                <a:lnTo>
                  <a:pt x="5364778" y="2914672"/>
                </a:lnTo>
                <a:lnTo>
                  <a:pt x="5391369" y="2878096"/>
                </a:lnTo>
                <a:lnTo>
                  <a:pt x="5416533" y="2840450"/>
                </a:lnTo>
                <a:lnTo>
                  <a:pt x="5440229" y="2801775"/>
                </a:lnTo>
                <a:lnTo>
                  <a:pt x="5462419" y="2762110"/>
                </a:lnTo>
                <a:lnTo>
                  <a:pt x="5483063" y="2721496"/>
                </a:lnTo>
                <a:lnTo>
                  <a:pt x="5502120" y="2679971"/>
                </a:lnTo>
                <a:lnTo>
                  <a:pt x="5519551" y="2637577"/>
                </a:lnTo>
                <a:lnTo>
                  <a:pt x="5535316" y="2594352"/>
                </a:lnTo>
                <a:lnTo>
                  <a:pt x="5549375" y="2550336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6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6"/>
                </a:lnTo>
                <a:lnTo>
                  <a:pt x="5592693" y="1049552"/>
                </a:lnTo>
                <a:lnTo>
                  <a:pt x="5587759" y="1002180"/>
                </a:lnTo>
                <a:lnTo>
                  <a:pt x="5580920" y="955399"/>
                </a:lnTo>
                <a:lnTo>
                  <a:pt x="5572217" y="909250"/>
                </a:lnTo>
                <a:lnTo>
                  <a:pt x="5561689" y="863772"/>
                </a:lnTo>
                <a:lnTo>
                  <a:pt x="5549375" y="819006"/>
                </a:lnTo>
                <a:lnTo>
                  <a:pt x="5535316" y="774990"/>
                </a:lnTo>
                <a:lnTo>
                  <a:pt x="5519551" y="731765"/>
                </a:lnTo>
                <a:lnTo>
                  <a:pt x="5502120" y="689370"/>
                </a:lnTo>
                <a:lnTo>
                  <a:pt x="5483063" y="647846"/>
                </a:lnTo>
                <a:lnTo>
                  <a:pt x="5462419" y="607231"/>
                </a:lnTo>
                <a:lnTo>
                  <a:pt x="5440229" y="567566"/>
                </a:lnTo>
                <a:lnTo>
                  <a:pt x="5416533" y="528891"/>
                </a:lnTo>
                <a:lnTo>
                  <a:pt x="5391369" y="491246"/>
                </a:lnTo>
                <a:lnTo>
                  <a:pt x="5364778" y="454669"/>
                </a:lnTo>
                <a:lnTo>
                  <a:pt x="5336799" y="419201"/>
                </a:lnTo>
                <a:lnTo>
                  <a:pt x="5307473" y="384883"/>
                </a:lnTo>
                <a:lnTo>
                  <a:pt x="5276839" y="351752"/>
                </a:lnTo>
                <a:lnTo>
                  <a:pt x="5244936" y="319850"/>
                </a:lnTo>
                <a:lnTo>
                  <a:pt x="5211806" y="289216"/>
                </a:lnTo>
                <a:lnTo>
                  <a:pt x="5177486" y="259890"/>
                </a:lnTo>
                <a:lnTo>
                  <a:pt x="5142018" y="231911"/>
                </a:lnTo>
                <a:lnTo>
                  <a:pt x="5105441" y="205320"/>
                </a:lnTo>
                <a:lnTo>
                  <a:pt x="5067795" y="180156"/>
                </a:lnTo>
                <a:lnTo>
                  <a:pt x="5029119" y="156459"/>
                </a:lnTo>
                <a:lnTo>
                  <a:pt x="4989454" y="134269"/>
                </a:lnTo>
                <a:lnTo>
                  <a:pt x="4948838" y="113626"/>
                </a:lnTo>
                <a:lnTo>
                  <a:pt x="4907313" y="94569"/>
                </a:lnTo>
                <a:lnTo>
                  <a:pt x="4864917" y="77138"/>
                </a:lnTo>
                <a:lnTo>
                  <a:pt x="4821691" y="61372"/>
                </a:lnTo>
                <a:lnTo>
                  <a:pt x="4777674" y="47313"/>
                </a:lnTo>
                <a:lnTo>
                  <a:pt x="4732906" y="34999"/>
                </a:lnTo>
                <a:lnTo>
                  <a:pt x="4687426" y="24471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107319" y="3275157"/>
            <a:ext cx="4331335" cy="20675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9525" algn="ctr">
              <a:lnSpc>
                <a:spcPct val="102000"/>
              </a:lnSpc>
              <a:spcBef>
                <a:spcPts val="15"/>
              </a:spcBef>
            </a:pPr>
            <a:r>
              <a:rPr spc="-229" dirty="0"/>
              <a:t>This </a:t>
            </a:r>
            <a:r>
              <a:rPr spc="-170" dirty="0"/>
              <a:t>welcome  </a:t>
            </a:r>
            <a:r>
              <a:rPr spc="-200" dirty="0"/>
              <a:t>message </a:t>
            </a:r>
            <a:r>
              <a:rPr spc="-175" dirty="0"/>
              <a:t>states </a:t>
            </a:r>
            <a:r>
              <a:rPr spc="-150" dirty="0"/>
              <a:t>the  </a:t>
            </a:r>
            <a:r>
              <a:rPr spc="-229" dirty="0"/>
              <a:t>main </a:t>
            </a:r>
            <a:r>
              <a:rPr spc="-180" dirty="0"/>
              <a:t>three </a:t>
            </a:r>
            <a:r>
              <a:rPr spc="-185" dirty="0"/>
              <a:t>features  </a:t>
            </a:r>
            <a:r>
              <a:rPr spc="-114" dirty="0"/>
              <a:t>of </a:t>
            </a:r>
            <a:r>
              <a:rPr spc="-150" dirty="0"/>
              <a:t>the </a:t>
            </a:r>
            <a:r>
              <a:rPr spc="-145" dirty="0"/>
              <a:t>bot. </a:t>
            </a:r>
            <a:r>
              <a:rPr spc="-175" dirty="0"/>
              <a:t>On</a:t>
            </a:r>
            <a:r>
              <a:rPr spc="-700" dirty="0"/>
              <a:t> </a:t>
            </a:r>
            <a:r>
              <a:rPr spc="-170" dirty="0"/>
              <a:t>point!</a:t>
            </a:r>
          </a:p>
        </p:txBody>
      </p:sp>
      <p:sp>
        <p:nvSpPr>
          <p:cNvPr id="8" name="object 8"/>
          <p:cNvSpPr/>
          <p:nvPr/>
        </p:nvSpPr>
        <p:spPr>
          <a:xfrm>
            <a:off x="7852769" y="7036671"/>
            <a:ext cx="1637904" cy="79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711123" y="7036671"/>
            <a:ext cx="2518242" cy="79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86257" y="7393540"/>
            <a:ext cx="2518215" cy="792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10955" y="4011553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73780" y="3969669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3"/>
                </a:lnTo>
                <a:lnTo>
                  <a:pt x="491246" y="205317"/>
                </a:lnTo>
                <a:lnTo>
                  <a:pt x="454669" y="231907"/>
                </a:lnTo>
                <a:lnTo>
                  <a:pt x="419201" y="259886"/>
                </a:lnTo>
                <a:lnTo>
                  <a:pt x="384882" y="289211"/>
                </a:lnTo>
                <a:lnTo>
                  <a:pt x="351751" y="319845"/>
                </a:lnTo>
                <a:lnTo>
                  <a:pt x="319849" y="351747"/>
                </a:lnTo>
                <a:lnTo>
                  <a:pt x="289214" y="384877"/>
                </a:lnTo>
                <a:lnTo>
                  <a:pt x="259888" y="419195"/>
                </a:lnTo>
                <a:lnTo>
                  <a:pt x="231910" y="454662"/>
                </a:lnTo>
                <a:lnTo>
                  <a:pt x="205318" y="491239"/>
                </a:lnTo>
                <a:lnTo>
                  <a:pt x="180155" y="528884"/>
                </a:lnTo>
                <a:lnTo>
                  <a:pt x="156458" y="567559"/>
                </a:lnTo>
                <a:lnTo>
                  <a:pt x="134268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40" y="2274921"/>
                </a:lnTo>
                <a:lnTo>
                  <a:pt x="4528" y="2325831"/>
                </a:lnTo>
                <a:lnTo>
                  <a:pt x="10116" y="2376102"/>
                </a:lnTo>
                <a:lnTo>
                  <a:pt x="17855" y="2425686"/>
                </a:lnTo>
                <a:lnTo>
                  <a:pt x="27697" y="2474537"/>
                </a:lnTo>
                <a:lnTo>
                  <a:pt x="39594" y="2522608"/>
                </a:lnTo>
                <a:lnTo>
                  <a:pt x="53496" y="2569851"/>
                </a:lnTo>
                <a:lnTo>
                  <a:pt x="69357" y="2616219"/>
                </a:lnTo>
                <a:lnTo>
                  <a:pt x="87126" y="2661666"/>
                </a:lnTo>
                <a:lnTo>
                  <a:pt x="106757" y="2706143"/>
                </a:lnTo>
                <a:lnTo>
                  <a:pt x="128199" y="2749605"/>
                </a:lnTo>
                <a:lnTo>
                  <a:pt x="151407" y="2792004"/>
                </a:lnTo>
                <a:lnTo>
                  <a:pt x="176329" y="2833293"/>
                </a:lnTo>
                <a:lnTo>
                  <a:pt x="202919" y="2873424"/>
                </a:lnTo>
                <a:lnTo>
                  <a:pt x="231128" y="2912352"/>
                </a:lnTo>
                <a:lnTo>
                  <a:pt x="260995" y="2950130"/>
                </a:lnTo>
                <a:lnTo>
                  <a:pt x="292209" y="2986406"/>
                </a:lnTo>
                <a:lnTo>
                  <a:pt x="324984" y="3021438"/>
                </a:lnTo>
                <a:lnTo>
                  <a:pt x="359185" y="3055077"/>
                </a:lnTo>
                <a:lnTo>
                  <a:pt x="394762" y="3087277"/>
                </a:lnTo>
                <a:lnTo>
                  <a:pt x="431668" y="3117990"/>
                </a:lnTo>
                <a:lnTo>
                  <a:pt x="469854" y="3147170"/>
                </a:lnTo>
                <a:lnTo>
                  <a:pt x="509271" y="3174768"/>
                </a:lnTo>
                <a:lnTo>
                  <a:pt x="549872" y="3200739"/>
                </a:lnTo>
                <a:lnTo>
                  <a:pt x="591608" y="3225034"/>
                </a:lnTo>
                <a:lnTo>
                  <a:pt x="634430" y="3247607"/>
                </a:lnTo>
                <a:lnTo>
                  <a:pt x="488257" y="3670694"/>
                </a:lnTo>
                <a:lnTo>
                  <a:pt x="2122029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0"/>
                </a:lnTo>
                <a:lnTo>
                  <a:pt x="4732906" y="3334332"/>
                </a:lnTo>
                <a:lnTo>
                  <a:pt x="4777674" y="3322018"/>
                </a:lnTo>
                <a:lnTo>
                  <a:pt x="4821691" y="3307959"/>
                </a:lnTo>
                <a:lnTo>
                  <a:pt x="4864917" y="3292193"/>
                </a:lnTo>
                <a:lnTo>
                  <a:pt x="4907313" y="3274762"/>
                </a:lnTo>
                <a:lnTo>
                  <a:pt x="4948838" y="3255705"/>
                </a:lnTo>
                <a:lnTo>
                  <a:pt x="4989454" y="3235062"/>
                </a:lnTo>
                <a:lnTo>
                  <a:pt x="5029119" y="3212872"/>
                </a:lnTo>
                <a:lnTo>
                  <a:pt x="5067795" y="3189175"/>
                </a:lnTo>
                <a:lnTo>
                  <a:pt x="5105441" y="3164011"/>
                </a:lnTo>
                <a:lnTo>
                  <a:pt x="5142018" y="3137420"/>
                </a:lnTo>
                <a:lnTo>
                  <a:pt x="5177486" y="3109441"/>
                </a:lnTo>
                <a:lnTo>
                  <a:pt x="5211806" y="3080115"/>
                </a:lnTo>
                <a:lnTo>
                  <a:pt x="5244936" y="3049481"/>
                </a:lnTo>
                <a:lnTo>
                  <a:pt x="5276839" y="3017579"/>
                </a:lnTo>
                <a:lnTo>
                  <a:pt x="5307473" y="2984448"/>
                </a:lnTo>
                <a:lnTo>
                  <a:pt x="5336879" y="2950028"/>
                </a:lnTo>
                <a:lnTo>
                  <a:pt x="5364778" y="2914662"/>
                </a:lnTo>
                <a:lnTo>
                  <a:pt x="5391369" y="2878085"/>
                </a:lnTo>
                <a:lnTo>
                  <a:pt x="5416533" y="2840440"/>
                </a:lnTo>
                <a:lnTo>
                  <a:pt x="5440229" y="2801764"/>
                </a:lnTo>
                <a:lnTo>
                  <a:pt x="5462419" y="2762100"/>
                </a:lnTo>
                <a:lnTo>
                  <a:pt x="5483063" y="2721485"/>
                </a:lnTo>
                <a:lnTo>
                  <a:pt x="5502120" y="2679961"/>
                </a:lnTo>
                <a:lnTo>
                  <a:pt x="5519551" y="2637566"/>
                </a:lnTo>
                <a:lnTo>
                  <a:pt x="5535316" y="2594341"/>
                </a:lnTo>
                <a:lnTo>
                  <a:pt x="5549375" y="2550325"/>
                </a:lnTo>
                <a:lnTo>
                  <a:pt x="5561689" y="2505559"/>
                </a:lnTo>
                <a:lnTo>
                  <a:pt x="5572217" y="2460081"/>
                </a:lnTo>
                <a:lnTo>
                  <a:pt x="5580920" y="2413932"/>
                </a:lnTo>
                <a:lnTo>
                  <a:pt x="5587759" y="2367151"/>
                </a:lnTo>
                <a:lnTo>
                  <a:pt x="5592693" y="2319779"/>
                </a:lnTo>
                <a:lnTo>
                  <a:pt x="5595682" y="2271855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730367" y="5044737"/>
            <a:ext cx="3474085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143000" marR="5080" indent="-1130935">
              <a:lnSpc>
                <a:spcPct val="102000"/>
              </a:lnSpc>
              <a:spcBef>
                <a:spcPts val="15"/>
              </a:spcBef>
            </a:pPr>
            <a:r>
              <a:rPr spc="-210" dirty="0"/>
              <a:t>Seems </a:t>
            </a:r>
            <a:r>
              <a:rPr spc="-100" dirty="0"/>
              <a:t>to </a:t>
            </a:r>
            <a:r>
              <a:rPr spc="-135" dirty="0"/>
              <a:t>be</a:t>
            </a:r>
            <a:r>
              <a:rPr spc="-550" dirty="0"/>
              <a:t> </a:t>
            </a:r>
            <a:r>
              <a:rPr spc="-150" dirty="0"/>
              <a:t>the  </a:t>
            </a:r>
            <a:r>
              <a:rPr spc="-225" dirty="0"/>
              <a:t>menu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11808" y="4390913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74633" y="4349019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1"/>
                </a:lnTo>
                <a:lnTo>
                  <a:pt x="863781" y="34999"/>
                </a:lnTo>
                <a:lnTo>
                  <a:pt x="819013" y="47313"/>
                </a:lnTo>
                <a:lnTo>
                  <a:pt x="774996" y="61372"/>
                </a:lnTo>
                <a:lnTo>
                  <a:pt x="731770" y="77138"/>
                </a:lnTo>
                <a:lnTo>
                  <a:pt x="689374" y="94569"/>
                </a:lnTo>
                <a:lnTo>
                  <a:pt x="647849" y="113626"/>
                </a:lnTo>
                <a:lnTo>
                  <a:pt x="607233" y="134269"/>
                </a:lnTo>
                <a:lnTo>
                  <a:pt x="567568" y="156459"/>
                </a:lnTo>
                <a:lnTo>
                  <a:pt x="528892" y="180156"/>
                </a:lnTo>
                <a:lnTo>
                  <a:pt x="491246" y="205320"/>
                </a:lnTo>
                <a:lnTo>
                  <a:pt x="454669" y="231911"/>
                </a:lnTo>
                <a:lnTo>
                  <a:pt x="419201" y="259890"/>
                </a:lnTo>
                <a:lnTo>
                  <a:pt x="384882" y="289216"/>
                </a:lnTo>
                <a:lnTo>
                  <a:pt x="351751" y="319850"/>
                </a:lnTo>
                <a:lnTo>
                  <a:pt x="319849" y="351752"/>
                </a:lnTo>
                <a:lnTo>
                  <a:pt x="289214" y="384883"/>
                </a:lnTo>
                <a:lnTo>
                  <a:pt x="259888" y="419201"/>
                </a:lnTo>
                <a:lnTo>
                  <a:pt x="231910" y="454669"/>
                </a:lnTo>
                <a:lnTo>
                  <a:pt x="205318" y="491246"/>
                </a:lnTo>
                <a:lnTo>
                  <a:pt x="180155" y="528891"/>
                </a:lnTo>
                <a:lnTo>
                  <a:pt x="156458" y="567566"/>
                </a:lnTo>
                <a:lnTo>
                  <a:pt x="134268" y="607231"/>
                </a:lnTo>
                <a:lnTo>
                  <a:pt x="113624" y="647846"/>
                </a:lnTo>
                <a:lnTo>
                  <a:pt x="94567" y="689370"/>
                </a:lnTo>
                <a:lnTo>
                  <a:pt x="77137" y="731765"/>
                </a:lnTo>
                <a:lnTo>
                  <a:pt x="61372" y="774990"/>
                </a:lnTo>
                <a:lnTo>
                  <a:pt x="47312" y="819006"/>
                </a:lnTo>
                <a:lnTo>
                  <a:pt x="34999" y="863772"/>
                </a:lnTo>
                <a:lnTo>
                  <a:pt x="24470" y="909250"/>
                </a:lnTo>
                <a:lnTo>
                  <a:pt x="15767" y="955399"/>
                </a:lnTo>
                <a:lnTo>
                  <a:pt x="8928" y="1002180"/>
                </a:lnTo>
                <a:lnTo>
                  <a:pt x="3994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40" y="2274931"/>
                </a:lnTo>
                <a:lnTo>
                  <a:pt x="4528" y="2325841"/>
                </a:lnTo>
                <a:lnTo>
                  <a:pt x="10116" y="2376112"/>
                </a:lnTo>
                <a:lnTo>
                  <a:pt x="17855" y="2425697"/>
                </a:lnTo>
                <a:lnTo>
                  <a:pt x="27697" y="2474548"/>
                </a:lnTo>
                <a:lnTo>
                  <a:pt x="39594" y="2522618"/>
                </a:lnTo>
                <a:lnTo>
                  <a:pt x="53496" y="2569861"/>
                </a:lnTo>
                <a:lnTo>
                  <a:pt x="69357" y="2616229"/>
                </a:lnTo>
                <a:lnTo>
                  <a:pt x="87126" y="2661676"/>
                </a:lnTo>
                <a:lnTo>
                  <a:pt x="106757" y="2706154"/>
                </a:lnTo>
                <a:lnTo>
                  <a:pt x="128199" y="2749616"/>
                </a:lnTo>
                <a:lnTo>
                  <a:pt x="151407" y="2792015"/>
                </a:lnTo>
                <a:lnTo>
                  <a:pt x="176329" y="2833303"/>
                </a:lnTo>
                <a:lnTo>
                  <a:pt x="202919" y="2873435"/>
                </a:lnTo>
                <a:lnTo>
                  <a:pt x="231128" y="2912362"/>
                </a:lnTo>
                <a:lnTo>
                  <a:pt x="260995" y="2950140"/>
                </a:lnTo>
                <a:lnTo>
                  <a:pt x="292209" y="2986416"/>
                </a:lnTo>
                <a:lnTo>
                  <a:pt x="324984" y="3021448"/>
                </a:lnTo>
                <a:lnTo>
                  <a:pt x="359185" y="3055088"/>
                </a:lnTo>
                <a:lnTo>
                  <a:pt x="394762" y="3087288"/>
                </a:lnTo>
                <a:lnTo>
                  <a:pt x="431668" y="3118001"/>
                </a:lnTo>
                <a:lnTo>
                  <a:pt x="469854" y="3147180"/>
                </a:lnTo>
                <a:lnTo>
                  <a:pt x="509271" y="3174779"/>
                </a:lnTo>
                <a:lnTo>
                  <a:pt x="549872" y="3200749"/>
                </a:lnTo>
                <a:lnTo>
                  <a:pt x="591608" y="3225045"/>
                </a:lnTo>
                <a:lnTo>
                  <a:pt x="634430" y="3247618"/>
                </a:lnTo>
                <a:lnTo>
                  <a:pt x="488152" y="3670704"/>
                </a:lnTo>
                <a:lnTo>
                  <a:pt x="2122029" y="3369342"/>
                </a:lnTo>
                <a:lnTo>
                  <a:pt x="4450754" y="3369342"/>
                </a:lnTo>
                <a:lnTo>
                  <a:pt x="4499193" y="3368337"/>
                </a:lnTo>
                <a:lnTo>
                  <a:pt x="4547119" y="3365347"/>
                </a:lnTo>
                <a:lnTo>
                  <a:pt x="4594493" y="3360413"/>
                </a:lnTo>
                <a:lnTo>
                  <a:pt x="4641276" y="3353574"/>
                </a:lnTo>
                <a:lnTo>
                  <a:pt x="4687426" y="3344871"/>
                </a:lnTo>
                <a:lnTo>
                  <a:pt x="4732906" y="3334342"/>
                </a:lnTo>
                <a:lnTo>
                  <a:pt x="4777674" y="3322028"/>
                </a:lnTo>
                <a:lnTo>
                  <a:pt x="4821691" y="3307969"/>
                </a:lnTo>
                <a:lnTo>
                  <a:pt x="4864917" y="3292204"/>
                </a:lnTo>
                <a:lnTo>
                  <a:pt x="4907313" y="3274773"/>
                </a:lnTo>
                <a:lnTo>
                  <a:pt x="4948838" y="3255716"/>
                </a:lnTo>
                <a:lnTo>
                  <a:pt x="4989454" y="3235072"/>
                </a:lnTo>
                <a:lnTo>
                  <a:pt x="5029119" y="3212882"/>
                </a:lnTo>
                <a:lnTo>
                  <a:pt x="5067795" y="3189185"/>
                </a:lnTo>
                <a:lnTo>
                  <a:pt x="5105441" y="3164021"/>
                </a:lnTo>
                <a:lnTo>
                  <a:pt x="5142018" y="3137430"/>
                </a:lnTo>
                <a:lnTo>
                  <a:pt x="5177486" y="3109452"/>
                </a:lnTo>
                <a:lnTo>
                  <a:pt x="5211806" y="3080125"/>
                </a:lnTo>
                <a:lnTo>
                  <a:pt x="5244936" y="3049491"/>
                </a:lnTo>
                <a:lnTo>
                  <a:pt x="5276839" y="3017589"/>
                </a:lnTo>
                <a:lnTo>
                  <a:pt x="5307473" y="2984459"/>
                </a:lnTo>
                <a:lnTo>
                  <a:pt x="5336879" y="2950038"/>
                </a:lnTo>
                <a:lnTo>
                  <a:pt x="5364778" y="2914672"/>
                </a:lnTo>
                <a:lnTo>
                  <a:pt x="5391369" y="2878096"/>
                </a:lnTo>
                <a:lnTo>
                  <a:pt x="5416533" y="2840450"/>
                </a:lnTo>
                <a:lnTo>
                  <a:pt x="5440229" y="2801775"/>
                </a:lnTo>
                <a:lnTo>
                  <a:pt x="5462419" y="2762110"/>
                </a:lnTo>
                <a:lnTo>
                  <a:pt x="5483063" y="2721496"/>
                </a:lnTo>
                <a:lnTo>
                  <a:pt x="5502120" y="2679971"/>
                </a:lnTo>
                <a:lnTo>
                  <a:pt x="5519551" y="2637577"/>
                </a:lnTo>
                <a:lnTo>
                  <a:pt x="5535316" y="2594352"/>
                </a:lnTo>
                <a:lnTo>
                  <a:pt x="5549375" y="2550336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6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6"/>
                </a:lnTo>
                <a:lnTo>
                  <a:pt x="5592693" y="1049552"/>
                </a:lnTo>
                <a:lnTo>
                  <a:pt x="5587759" y="1002180"/>
                </a:lnTo>
                <a:lnTo>
                  <a:pt x="5580920" y="955399"/>
                </a:lnTo>
                <a:lnTo>
                  <a:pt x="5572217" y="909250"/>
                </a:lnTo>
                <a:lnTo>
                  <a:pt x="5561689" y="863772"/>
                </a:lnTo>
                <a:lnTo>
                  <a:pt x="5549375" y="819006"/>
                </a:lnTo>
                <a:lnTo>
                  <a:pt x="5535316" y="774990"/>
                </a:lnTo>
                <a:lnTo>
                  <a:pt x="5519551" y="731765"/>
                </a:lnTo>
                <a:lnTo>
                  <a:pt x="5502120" y="689370"/>
                </a:lnTo>
                <a:lnTo>
                  <a:pt x="5483063" y="647846"/>
                </a:lnTo>
                <a:lnTo>
                  <a:pt x="5462419" y="607231"/>
                </a:lnTo>
                <a:lnTo>
                  <a:pt x="5440229" y="567566"/>
                </a:lnTo>
                <a:lnTo>
                  <a:pt x="5416533" y="528891"/>
                </a:lnTo>
                <a:lnTo>
                  <a:pt x="5391369" y="491246"/>
                </a:lnTo>
                <a:lnTo>
                  <a:pt x="5364778" y="454669"/>
                </a:lnTo>
                <a:lnTo>
                  <a:pt x="5336799" y="419201"/>
                </a:lnTo>
                <a:lnTo>
                  <a:pt x="5307473" y="384883"/>
                </a:lnTo>
                <a:lnTo>
                  <a:pt x="5276839" y="351752"/>
                </a:lnTo>
                <a:lnTo>
                  <a:pt x="5244936" y="319850"/>
                </a:lnTo>
                <a:lnTo>
                  <a:pt x="5211806" y="289216"/>
                </a:lnTo>
                <a:lnTo>
                  <a:pt x="5177486" y="259890"/>
                </a:lnTo>
                <a:lnTo>
                  <a:pt x="5142018" y="231911"/>
                </a:lnTo>
                <a:lnTo>
                  <a:pt x="5105441" y="205320"/>
                </a:lnTo>
                <a:lnTo>
                  <a:pt x="5067795" y="180156"/>
                </a:lnTo>
                <a:lnTo>
                  <a:pt x="5029119" y="156459"/>
                </a:lnTo>
                <a:lnTo>
                  <a:pt x="4989454" y="134269"/>
                </a:lnTo>
                <a:lnTo>
                  <a:pt x="4948838" y="113626"/>
                </a:lnTo>
                <a:lnTo>
                  <a:pt x="4907313" y="94569"/>
                </a:lnTo>
                <a:lnTo>
                  <a:pt x="4864917" y="77138"/>
                </a:lnTo>
                <a:lnTo>
                  <a:pt x="4821691" y="61372"/>
                </a:lnTo>
                <a:lnTo>
                  <a:pt x="4777674" y="47313"/>
                </a:lnTo>
                <a:lnTo>
                  <a:pt x="4732906" y="34999"/>
                </a:lnTo>
                <a:lnTo>
                  <a:pt x="4687426" y="24471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93749" y="5159917"/>
            <a:ext cx="4568190" cy="155448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 indent="-10160" algn="ctr">
              <a:lnSpc>
                <a:spcPct val="102000"/>
              </a:lnSpc>
              <a:spcBef>
                <a:spcPts val="15"/>
              </a:spcBef>
            </a:pPr>
            <a:r>
              <a:rPr sz="3300" b="1" spc="-245" dirty="0">
                <a:solidFill>
                  <a:srgbClr val="FFFFFF"/>
                </a:solidFill>
                <a:latin typeface="Verdana"/>
                <a:cs typeface="Verdana"/>
              </a:rPr>
              <a:t>That’s </a:t>
            </a:r>
            <a:r>
              <a:rPr sz="3300" b="1" spc="-170" dirty="0">
                <a:solidFill>
                  <a:srgbClr val="FFFFFF"/>
                </a:solidFill>
                <a:latin typeface="Verdana"/>
                <a:cs typeface="Verdana"/>
              </a:rPr>
              <a:t>actually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what </a:t>
            </a:r>
            <a:r>
              <a:rPr sz="3300" b="1" spc="-720" dirty="0">
                <a:solidFill>
                  <a:srgbClr val="FFFFFF"/>
                </a:solidFill>
                <a:latin typeface="Verdana"/>
                <a:cs typeface="Verdana"/>
              </a:rPr>
              <a:t>I  </a:t>
            </a:r>
            <a:r>
              <a:rPr sz="3300" b="1" spc="-155" dirty="0">
                <a:solidFill>
                  <a:srgbClr val="FFFFFF"/>
                </a:solidFill>
                <a:latin typeface="Verdana"/>
                <a:cs typeface="Verdana"/>
              </a:rPr>
              <a:t>thought</a:t>
            </a:r>
            <a:r>
              <a:rPr sz="3300" b="1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95" dirty="0">
                <a:solidFill>
                  <a:srgbClr val="FFFFFF"/>
                </a:solidFill>
                <a:latin typeface="Verdana"/>
                <a:cs typeface="Verdana"/>
              </a:rPr>
              <a:t>“help”</a:t>
            </a:r>
            <a:r>
              <a:rPr sz="3300" b="1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would </a:t>
            </a:r>
            <a:r>
              <a:rPr sz="3300" b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25" dirty="0">
                <a:solidFill>
                  <a:srgbClr val="FFFFFF"/>
                </a:solidFill>
                <a:latin typeface="Verdana"/>
                <a:cs typeface="Verdana"/>
              </a:rPr>
              <a:t>mean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62479" y="9497417"/>
            <a:ext cx="2678430" cy="546735"/>
          </a:xfrm>
          <a:custGeom>
            <a:avLst/>
            <a:gdLst/>
            <a:ahLst/>
            <a:cxnLst/>
            <a:rect l="l" t="t" r="r" b="b"/>
            <a:pathLst>
              <a:path w="2678429" h="546734">
                <a:moveTo>
                  <a:pt x="0" y="0"/>
                </a:moveTo>
                <a:lnTo>
                  <a:pt x="2677907" y="0"/>
                </a:lnTo>
                <a:lnTo>
                  <a:pt x="2677907" y="546465"/>
                </a:lnTo>
                <a:lnTo>
                  <a:pt x="0" y="5464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91701" y="5928311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54526" y="5886417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828" y="0"/>
                </a:lnTo>
                <a:lnTo>
                  <a:pt x="1097398" y="1005"/>
                </a:lnTo>
                <a:lnTo>
                  <a:pt x="1049479" y="3994"/>
                </a:lnTo>
                <a:lnTo>
                  <a:pt x="1002112" y="8928"/>
                </a:lnTo>
                <a:lnTo>
                  <a:pt x="955336" y="15767"/>
                </a:lnTo>
                <a:lnTo>
                  <a:pt x="909191" y="24471"/>
                </a:lnTo>
                <a:lnTo>
                  <a:pt x="863718" y="34999"/>
                </a:lnTo>
                <a:lnTo>
                  <a:pt x="818956" y="47313"/>
                </a:lnTo>
                <a:lnTo>
                  <a:pt x="774944" y="61372"/>
                </a:lnTo>
                <a:lnTo>
                  <a:pt x="731722" y="77138"/>
                </a:lnTo>
                <a:lnTo>
                  <a:pt x="689331" y="94569"/>
                </a:lnTo>
                <a:lnTo>
                  <a:pt x="647810" y="113626"/>
                </a:lnTo>
                <a:lnTo>
                  <a:pt x="607199" y="134269"/>
                </a:lnTo>
                <a:lnTo>
                  <a:pt x="567537" y="156459"/>
                </a:lnTo>
                <a:lnTo>
                  <a:pt x="528865" y="180156"/>
                </a:lnTo>
                <a:lnTo>
                  <a:pt x="491222" y="205320"/>
                </a:lnTo>
                <a:lnTo>
                  <a:pt x="454647" y="231911"/>
                </a:lnTo>
                <a:lnTo>
                  <a:pt x="419182" y="259890"/>
                </a:lnTo>
                <a:lnTo>
                  <a:pt x="384865" y="289216"/>
                </a:lnTo>
                <a:lnTo>
                  <a:pt x="351737" y="319850"/>
                </a:lnTo>
                <a:lnTo>
                  <a:pt x="319836" y="351752"/>
                </a:lnTo>
                <a:lnTo>
                  <a:pt x="289204" y="384883"/>
                </a:lnTo>
                <a:lnTo>
                  <a:pt x="259879" y="419201"/>
                </a:lnTo>
                <a:lnTo>
                  <a:pt x="231902" y="454669"/>
                </a:lnTo>
                <a:lnTo>
                  <a:pt x="205312" y="491246"/>
                </a:lnTo>
                <a:lnTo>
                  <a:pt x="180150" y="528891"/>
                </a:lnTo>
                <a:lnTo>
                  <a:pt x="156454" y="567566"/>
                </a:lnTo>
                <a:lnTo>
                  <a:pt x="134265" y="607231"/>
                </a:lnTo>
                <a:lnTo>
                  <a:pt x="113622" y="647846"/>
                </a:lnTo>
                <a:lnTo>
                  <a:pt x="94566" y="689370"/>
                </a:lnTo>
                <a:lnTo>
                  <a:pt x="77135" y="731765"/>
                </a:lnTo>
                <a:lnTo>
                  <a:pt x="61371" y="774990"/>
                </a:lnTo>
                <a:lnTo>
                  <a:pt x="47312" y="819006"/>
                </a:lnTo>
                <a:lnTo>
                  <a:pt x="34998" y="863772"/>
                </a:lnTo>
                <a:lnTo>
                  <a:pt x="24470" y="909250"/>
                </a:lnTo>
                <a:lnTo>
                  <a:pt x="15767" y="955399"/>
                </a:lnTo>
                <a:lnTo>
                  <a:pt x="8928" y="1002180"/>
                </a:lnTo>
                <a:lnTo>
                  <a:pt x="3994" y="1049552"/>
                </a:lnTo>
                <a:lnTo>
                  <a:pt x="1005" y="1097476"/>
                </a:lnTo>
                <a:lnTo>
                  <a:pt x="0" y="1145912"/>
                </a:lnTo>
                <a:lnTo>
                  <a:pt x="0" y="2223429"/>
                </a:lnTo>
                <a:lnTo>
                  <a:pt x="1139" y="2274931"/>
                </a:lnTo>
                <a:lnTo>
                  <a:pt x="4526" y="2325841"/>
                </a:lnTo>
                <a:lnTo>
                  <a:pt x="10112" y="2376112"/>
                </a:lnTo>
                <a:lnTo>
                  <a:pt x="17849" y="2425697"/>
                </a:lnTo>
                <a:lnTo>
                  <a:pt x="27688" y="2474548"/>
                </a:lnTo>
                <a:lnTo>
                  <a:pt x="39581" y="2522618"/>
                </a:lnTo>
                <a:lnTo>
                  <a:pt x="53480" y="2569861"/>
                </a:lnTo>
                <a:lnTo>
                  <a:pt x="69336" y="2616229"/>
                </a:lnTo>
                <a:lnTo>
                  <a:pt x="87101" y="2661676"/>
                </a:lnTo>
                <a:lnTo>
                  <a:pt x="106728" y="2706154"/>
                </a:lnTo>
                <a:lnTo>
                  <a:pt x="128167" y="2749616"/>
                </a:lnTo>
                <a:lnTo>
                  <a:pt x="151370" y="2792015"/>
                </a:lnTo>
                <a:lnTo>
                  <a:pt x="176290" y="2833303"/>
                </a:lnTo>
                <a:lnTo>
                  <a:pt x="202877" y="2873435"/>
                </a:lnTo>
                <a:lnTo>
                  <a:pt x="231084" y="2912362"/>
                </a:lnTo>
                <a:lnTo>
                  <a:pt x="260949" y="2950140"/>
                </a:lnTo>
                <a:lnTo>
                  <a:pt x="292162" y="2986416"/>
                </a:lnTo>
                <a:lnTo>
                  <a:pt x="324938" y="3021448"/>
                </a:lnTo>
                <a:lnTo>
                  <a:pt x="359139" y="3055088"/>
                </a:lnTo>
                <a:lnTo>
                  <a:pt x="394719" y="3087288"/>
                </a:lnTo>
                <a:lnTo>
                  <a:pt x="431628" y="3118001"/>
                </a:lnTo>
                <a:lnTo>
                  <a:pt x="469819" y="3147180"/>
                </a:lnTo>
                <a:lnTo>
                  <a:pt x="509243" y="3174779"/>
                </a:lnTo>
                <a:lnTo>
                  <a:pt x="549852" y="3200749"/>
                </a:lnTo>
                <a:lnTo>
                  <a:pt x="591597" y="3225045"/>
                </a:lnTo>
                <a:lnTo>
                  <a:pt x="634430" y="3247618"/>
                </a:lnTo>
                <a:lnTo>
                  <a:pt x="488152" y="3670704"/>
                </a:lnTo>
                <a:lnTo>
                  <a:pt x="2121924" y="3369342"/>
                </a:lnTo>
                <a:lnTo>
                  <a:pt x="4450754" y="3369342"/>
                </a:lnTo>
                <a:lnTo>
                  <a:pt x="4499193" y="3368337"/>
                </a:lnTo>
                <a:lnTo>
                  <a:pt x="4547119" y="3365347"/>
                </a:lnTo>
                <a:lnTo>
                  <a:pt x="4594493" y="3360413"/>
                </a:lnTo>
                <a:lnTo>
                  <a:pt x="4641276" y="3353574"/>
                </a:lnTo>
                <a:lnTo>
                  <a:pt x="4687426" y="3344871"/>
                </a:lnTo>
                <a:lnTo>
                  <a:pt x="4732906" y="3334342"/>
                </a:lnTo>
                <a:lnTo>
                  <a:pt x="4777674" y="3322028"/>
                </a:lnTo>
                <a:lnTo>
                  <a:pt x="4821691" y="3307969"/>
                </a:lnTo>
                <a:lnTo>
                  <a:pt x="4864917" y="3292204"/>
                </a:lnTo>
                <a:lnTo>
                  <a:pt x="4907313" y="3274773"/>
                </a:lnTo>
                <a:lnTo>
                  <a:pt x="4948838" y="3255716"/>
                </a:lnTo>
                <a:lnTo>
                  <a:pt x="4989454" y="3235072"/>
                </a:lnTo>
                <a:lnTo>
                  <a:pt x="5029119" y="3212882"/>
                </a:lnTo>
                <a:lnTo>
                  <a:pt x="5067795" y="3189185"/>
                </a:lnTo>
                <a:lnTo>
                  <a:pt x="5105441" y="3164021"/>
                </a:lnTo>
                <a:lnTo>
                  <a:pt x="5142018" y="3137430"/>
                </a:lnTo>
                <a:lnTo>
                  <a:pt x="5177486" y="3109452"/>
                </a:lnTo>
                <a:lnTo>
                  <a:pt x="5211806" y="3080125"/>
                </a:lnTo>
                <a:lnTo>
                  <a:pt x="5244936" y="3049491"/>
                </a:lnTo>
                <a:lnTo>
                  <a:pt x="5276839" y="3017589"/>
                </a:lnTo>
                <a:lnTo>
                  <a:pt x="5307473" y="2984459"/>
                </a:lnTo>
                <a:lnTo>
                  <a:pt x="5336879" y="2950038"/>
                </a:lnTo>
                <a:lnTo>
                  <a:pt x="5364778" y="2914672"/>
                </a:lnTo>
                <a:lnTo>
                  <a:pt x="5391369" y="2878096"/>
                </a:lnTo>
                <a:lnTo>
                  <a:pt x="5416533" y="2840450"/>
                </a:lnTo>
                <a:lnTo>
                  <a:pt x="5440229" y="2801775"/>
                </a:lnTo>
                <a:lnTo>
                  <a:pt x="5462419" y="2762110"/>
                </a:lnTo>
                <a:lnTo>
                  <a:pt x="5483063" y="2721496"/>
                </a:lnTo>
                <a:lnTo>
                  <a:pt x="5502120" y="2679971"/>
                </a:lnTo>
                <a:lnTo>
                  <a:pt x="5519551" y="2637577"/>
                </a:lnTo>
                <a:lnTo>
                  <a:pt x="5535316" y="2594352"/>
                </a:lnTo>
                <a:lnTo>
                  <a:pt x="5549375" y="2550336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6"/>
                </a:lnTo>
                <a:lnTo>
                  <a:pt x="5596688" y="2223429"/>
                </a:lnTo>
                <a:lnTo>
                  <a:pt x="5596688" y="1145912"/>
                </a:lnTo>
                <a:lnTo>
                  <a:pt x="5595682" y="1097476"/>
                </a:lnTo>
                <a:lnTo>
                  <a:pt x="5592693" y="1049552"/>
                </a:lnTo>
                <a:lnTo>
                  <a:pt x="5587759" y="1002180"/>
                </a:lnTo>
                <a:lnTo>
                  <a:pt x="5580920" y="955399"/>
                </a:lnTo>
                <a:lnTo>
                  <a:pt x="5572217" y="909250"/>
                </a:lnTo>
                <a:lnTo>
                  <a:pt x="5561689" y="863772"/>
                </a:lnTo>
                <a:lnTo>
                  <a:pt x="5549375" y="819006"/>
                </a:lnTo>
                <a:lnTo>
                  <a:pt x="5535316" y="774990"/>
                </a:lnTo>
                <a:lnTo>
                  <a:pt x="5519551" y="731765"/>
                </a:lnTo>
                <a:lnTo>
                  <a:pt x="5502120" y="689370"/>
                </a:lnTo>
                <a:lnTo>
                  <a:pt x="5483063" y="647846"/>
                </a:lnTo>
                <a:lnTo>
                  <a:pt x="5462419" y="607231"/>
                </a:lnTo>
                <a:lnTo>
                  <a:pt x="5440229" y="567566"/>
                </a:lnTo>
                <a:lnTo>
                  <a:pt x="5416533" y="528891"/>
                </a:lnTo>
                <a:lnTo>
                  <a:pt x="5391369" y="491246"/>
                </a:lnTo>
                <a:lnTo>
                  <a:pt x="5364778" y="454669"/>
                </a:lnTo>
                <a:lnTo>
                  <a:pt x="5336799" y="419201"/>
                </a:lnTo>
                <a:lnTo>
                  <a:pt x="5307473" y="384883"/>
                </a:lnTo>
                <a:lnTo>
                  <a:pt x="5276839" y="351752"/>
                </a:lnTo>
                <a:lnTo>
                  <a:pt x="5244936" y="319850"/>
                </a:lnTo>
                <a:lnTo>
                  <a:pt x="5211806" y="289216"/>
                </a:lnTo>
                <a:lnTo>
                  <a:pt x="5177486" y="259890"/>
                </a:lnTo>
                <a:lnTo>
                  <a:pt x="5142018" y="231911"/>
                </a:lnTo>
                <a:lnTo>
                  <a:pt x="5105441" y="205320"/>
                </a:lnTo>
                <a:lnTo>
                  <a:pt x="5067795" y="180156"/>
                </a:lnTo>
                <a:lnTo>
                  <a:pt x="5029119" y="156459"/>
                </a:lnTo>
                <a:lnTo>
                  <a:pt x="4989454" y="134269"/>
                </a:lnTo>
                <a:lnTo>
                  <a:pt x="4948838" y="113626"/>
                </a:lnTo>
                <a:lnTo>
                  <a:pt x="4907313" y="94569"/>
                </a:lnTo>
                <a:lnTo>
                  <a:pt x="4864917" y="77138"/>
                </a:lnTo>
                <a:lnTo>
                  <a:pt x="4821691" y="61372"/>
                </a:lnTo>
                <a:lnTo>
                  <a:pt x="4777674" y="47313"/>
                </a:lnTo>
                <a:lnTo>
                  <a:pt x="4732906" y="34999"/>
                </a:lnTo>
                <a:lnTo>
                  <a:pt x="4687426" y="24471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123056" y="6960909"/>
            <a:ext cx="3859529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352550" marR="5080" indent="-1340485">
              <a:lnSpc>
                <a:spcPct val="102000"/>
              </a:lnSpc>
              <a:spcBef>
                <a:spcPts val="15"/>
              </a:spcBef>
            </a:pPr>
            <a:r>
              <a:rPr sz="3300" b="1" spc="-235" dirty="0">
                <a:solidFill>
                  <a:srgbClr val="FFFFFF"/>
                </a:solidFill>
                <a:latin typeface="Verdana"/>
                <a:cs typeface="Verdana"/>
              </a:rPr>
              <a:t>What </a:t>
            </a:r>
            <a:r>
              <a:rPr sz="3300" b="1" spc="-17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sz="3300" b="1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35" dirty="0">
                <a:solidFill>
                  <a:srgbClr val="FFFFFF"/>
                </a:solidFill>
                <a:latin typeface="Verdana"/>
                <a:cs typeface="Verdana"/>
              </a:rPr>
              <a:t>say,  WSJ?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10634" y="4370945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73460" y="4329062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3"/>
                </a:lnTo>
                <a:lnTo>
                  <a:pt x="491246" y="205317"/>
                </a:lnTo>
                <a:lnTo>
                  <a:pt x="454669" y="231907"/>
                </a:lnTo>
                <a:lnTo>
                  <a:pt x="419201" y="259886"/>
                </a:lnTo>
                <a:lnTo>
                  <a:pt x="384882" y="289211"/>
                </a:lnTo>
                <a:lnTo>
                  <a:pt x="351751" y="319845"/>
                </a:lnTo>
                <a:lnTo>
                  <a:pt x="319849" y="351747"/>
                </a:lnTo>
                <a:lnTo>
                  <a:pt x="289214" y="384877"/>
                </a:lnTo>
                <a:lnTo>
                  <a:pt x="259888" y="419195"/>
                </a:lnTo>
                <a:lnTo>
                  <a:pt x="231910" y="454662"/>
                </a:lnTo>
                <a:lnTo>
                  <a:pt x="205318" y="491239"/>
                </a:lnTo>
                <a:lnTo>
                  <a:pt x="180155" y="528884"/>
                </a:lnTo>
                <a:lnTo>
                  <a:pt x="156458" y="567559"/>
                </a:lnTo>
                <a:lnTo>
                  <a:pt x="134268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40" y="2274921"/>
                </a:lnTo>
                <a:lnTo>
                  <a:pt x="4528" y="2325831"/>
                </a:lnTo>
                <a:lnTo>
                  <a:pt x="10116" y="2376102"/>
                </a:lnTo>
                <a:lnTo>
                  <a:pt x="17855" y="2425686"/>
                </a:lnTo>
                <a:lnTo>
                  <a:pt x="27697" y="2474537"/>
                </a:lnTo>
                <a:lnTo>
                  <a:pt x="39594" y="2522608"/>
                </a:lnTo>
                <a:lnTo>
                  <a:pt x="53496" y="2569851"/>
                </a:lnTo>
                <a:lnTo>
                  <a:pt x="69357" y="2616219"/>
                </a:lnTo>
                <a:lnTo>
                  <a:pt x="87126" y="2661666"/>
                </a:lnTo>
                <a:lnTo>
                  <a:pt x="106757" y="2706143"/>
                </a:lnTo>
                <a:lnTo>
                  <a:pt x="128199" y="2749605"/>
                </a:lnTo>
                <a:lnTo>
                  <a:pt x="151407" y="2792004"/>
                </a:lnTo>
                <a:lnTo>
                  <a:pt x="176329" y="2833293"/>
                </a:lnTo>
                <a:lnTo>
                  <a:pt x="202919" y="2873424"/>
                </a:lnTo>
                <a:lnTo>
                  <a:pt x="231128" y="2912352"/>
                </a:lnTo>
                <a:lnTo>
                  <a:pt x="260999" y="2950134"/>
                </a:lnTo>
                <a:lnTo>
                  <a:pt x="292209" y="2986406"/>
                </a:lnTo>
                <a:lnTo>
                  <a:pt x="324984" y="3021438"/>
                </a:lnTo>
                <a:lnTo>
                  <a:pt x="359185" y="3055077"/>
                </a:lnTo>
                <a:lnTo>
                  <a:pt x="394762" y="3087277"/>
                </a:lnTo>
                <a:lnTo>
                  <a:pt x="431668" y="3117990"/>
                </a:lnTo>
                <a:lnTo>
                  <a:pt x="469854" y="3147170"/>
                </a:lnTo>
                <a:lnTo>
                  <a:pt x="509271" y="3174768"/>
                </a:lnTo>
                <a:lnTo>
                  <a:pt x="549872" y="3200739"/>
                </a:lnTo>
                <a:lnTo>
                  <a:pt x="591608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1"/>
                </a:lnTo>
                <a:lnTo>
                  <a:pt x="4732906" y="3334332"/>
                </a:lnTo>
                <a:lnTo>
                  <a:pt x="4777674" y="3322019"/>
                </a:lnTo>
                <a:lnTo>
                  <a:pt x="4821691" y="3307960"/>
                </a:lnTo>
                <a:lnTo>
                  <a:pt x="4864917" y="3292195"/>
                </a:lnTo>
                <a:lnTo>
                  <a:pt x="4907313" y="3274764"/>
                </a:lnTo>
                <a:lnTo>
                  <a:pt x="4948838" y="3255707"/>
                </a:lnTo>
                <a:lnTo>
                  <a:pt x="4989454" y="3235064"/>
                </a:lnTo>
                <a:lnTo>
                  <a:pt x="5029119" y="3212874"/>
                </a:lnTo>
                <a:lnTo>
                  <a:pt x="5067795" y="3189177"/>
                </a:lnTo>
                <a:lnTo>
                  <a:pt x="5105441" y="3164014"/>
                </a:lnTo>
                <a:lnTo>
                  <a:pt x="5142018" y="3137423"/>
                </a:lnTo>
                <a:lnTo>
                  <a:pt x="5177486" y="3109445"/>
                </a:lnTo>
                <a:lnTo>
                  <a:pt x="5211806" y="3080119"/>
                </a:lnTo>
                <a:lnTo>
                  <a:pt x="5244936" y="3049485"/>
                </a:lnTo>
                <a:lnTo>
                  <a:pt x="5276839" y="3017583"/>
                </a:lnTo>
                <a:lnTo>
                  <a:pt x="5307473" y="2984453"/>
                </a:lnTo>
                <a:lnTo>
                  <a:pt x="5336883" y="2950028"/>
                </a:lnTo>
                <a:lnTo>
                  <a:pt x="5364778" y="2914666"/>
                </a:lnTo>
                <a:lnTo>
                  <a:pt x="5391369" y="2878090"/>
                </a:lnTo>
                <a:lnTo>
                  <a:pt x="5416533" y="2840444"/>
                </a:lnTo>
                <a:lnTo>
                  <a:pt x="5440229" y="2801769"/>
                </a:lnTo>
                <a:lnTo>
                  <a:pt x="5462419" y="2762104"/>
                </a:lnTo>
                <a:lnTo>
                  <a:pt x="5483063" y="2721490"/>
                </a:lnTo>
                <a:lnTo>
                  <a:pt x="5502120" y="2679965"/>
                </a:lnTo>
                <a:lnTo>
                  <a:pt x="5519551" y="2637571"/>
                </a:lnTo>
                <a:lnTo>
                  <a:pt x="5535316" y="2594345"/>
                </a:lnTo>
                <a:lnTo>
                  <a:pt x="5549375" y="2550329"/>
                </a:lnTo>
                <a:lnTo>
                  <a:pt x="5561689" y="2505562"/>
                </a:lnTo>
                <a:lnTo>
                  <a:pt x="5572217" y="2460084"/>
                </a:lnTo>
                <a:lnTo>
                  <a:pt x="5580920" y="2413935"/>
                </a:lnTo>
                <a:lnTo>
                  <a:pt x="5587759" y="2367154"/>
                </a:lnTo>
                <a:lnTo>
                  <a:pt x="5592693" y="2319781"/>
                </a:lnTo>
                <a:lnTo>
                  <a:pt x="5595682" y="2271856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19462" y="5245913"/>
            <a:ext cx="900496" cy="90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239250" algn="ctr">
              <a:lnSpc>
                <a:spcPct val="100000"/>
              </a:lnSpc>
              <a:spcBef>
                <a:spcPts val="90"/>
              </a:spcBef>
            </a:pPr>
            <a:r>
              <a:rPr spc="1764" dirty="0"/>
              <a:t>😩</a:t>
            </a:r>
          </a:p>
          <a:p>
            <a:pPr marL="9239250" algn="ctr">
              <a:lnSpc>
                <a:spcPct val="100000"/>
              </a:lnSpc>
              <a:spcBef>
                <a:spcPts val="60"/>
              </a:spcBef>
            </a:pPr>
            <a:r>
              <a:rPr sz="3300" b="1" spc="-185" dirty="0">
                <a:latin typeface="Verdana"/>
                <a:cs typeface="Verdana"/>
              </a:rPr>
              <a:t>so </a:t>
            </a:r>
            <a:r>
              <a:rPr sz="3300" b="1" spc="-190" dirty="0">
                <a:latin typeface="Verdana"/>
                <a:cs typeface="Verdana"/>
              </a:rPr>
              <a:t>much</a:t>
            </a:r>
            <a:r>
              <a:rPr sz="3300" b="1" spc="-415" dirty="0">
                <a:latin typeface="Verdana"/>
                <a:cs typeface="Verdana"/>
              </a:rPr>
              <a:t> </a:t>
            </a:r>
            <a:r>
              <a:rPr sz="3300" b="1" spc="-150" dirty="0">
                <a:latin typeface="Verdana"/>
                <a:cs typeface="Verdana"/>
              </a:rPr>
              <a:t>text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409569" y="5568919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72395" y="5527035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859" y="0"/>
                </a:moveTo>
                <a:lnTo>
                  <a:pt x="1145933" y="0"/>
                </a:lnTo>
                <a:lnTo>
                  <a:pt x="1097482" y="1005"/>
                </a:lnTo>
                <a:lnTo>
                  <a:pt x="1049554" y="3994"/>
                </a:lnTo>
                <a:lnTo>
                  <a:pt x="1002180" y="8928"/>
                </a:lnTo>
                <a:lnTo>
                  <a:pt x="955398" y="15767"/>
                </a:lnTo>
                <a:lnTo>
                  <a:pt x="909248" y="24470"/>
                </a:lnTo>
                <a:lnTo>
                  <a:pt x="863769" y="34999"/>
                </a:lnTo>
                <a:lnTo>
                  <a:pt x="819002" y="47312"/>
                </a:lnTo>
                <a:lnTo>
                  <a:pt x="774985" y="61371"/>
                </a:lnTo>
                <a:lnTo>
                  <a:pt x="731760" y="77136"/>
                </a:lnTo>
                <a:lnTo>
                  <a:pt x="689365" y="94567"/>
                </a:lnTo>
                <a:lnTo>
                  <a:pt x="647840" y="113624"/>
                </a:lnTo>
                <a:lnTo>
                  <a:pt x="607225" y="134267"/>
                </a:lnTo>
                <a:lnTo>
                  <a:pt x="567560" y="156457"/>
                </a:lnTo>
                <a:lnTo>
                  <a:pt x="528885" y="180153"/>
                </a:lnTo>
                <a:lnTo>
                  <a:pt x="491240" y="205317"/>
                </a:lnTo>
                <a:lnTo>
                  <a:pt x="454663" y="231907"/>
                </a:lnTo>
                <a:lnTo>
                  <a:pt x="419196" y="259886"/>
                </a:lnTo>
                <a:lnTo>
                  <a:pt x="384877" y="289211"/>
                </a:lnTo>
                <a:lnTo>
                  <a:pt x="351747" y="319845"/>
                </a:lnTo>
                <a:lnTo>
                  <a:pt x="319845" y="351747"/>
                </a:lnTo>
                <a:lnTo>
                  <a:pt x="289211" y="384877"/>
                </a:lnTo>
                <a:lnTo>
                  <a:pt x="259885" y="419195"/>
                </a:lnTo>
                <a:lnTo>
                  <a:pt x="231907" y="454662"/>
                </a:lnTo>
                <a:lnTo>
                  <a:pt x="205317" y="491239"/>
                </a:lnTo>
                <a:lnTo>
                  <a:pt x="180153" y="528884"/>
                </a:lnTo>
                <a:lnTo>
                  <a:pt x="156456" y="567559"/>
                </a:lnTo>
                <a:lnTo>
                  <a:pt x="134267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6" y="731756"/>
                </a:lnTo>
                <a:lnTo>
                  <a:pt x="61371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19"/>
                </a:lnTo>
                <a:lnTo>
                  <a:pt x="1140" y="2274921"/>
                </a:lnTo>
                <a:lnTo>
                  <a:pt x="4528" y="2325831"/>
                </a:lnTo>
                <a:lnTo>
                  <a:pt x="10116" y="2376102"/>
                </a:lnTo>
                <a:lnTo>
                  <a:pt x="17855" y="2425686"/>
                </a:lnTo>
                <a:lnTo>
                  <a:pt x="27698" y="2474537"/>
                </a:lnTo>
                <a:lnTo>
                  <a:pt x="39595" y="2522608"/>
                </a:lnTo>
                <a:lnTo>
                  <a:pt x="53498" y="2569851"/>
                </a:lnTo>
                <a:lnTo>
                  <a:pt x="69360" y="2616219"/>
                </a:lnTo>
                <a:lnTo>
                  <a:pt x="87130" y="2661666"/>
                </a:lnTo>
                <a:lnTo>
                  <a:pt x="106762" y="2706143"/>
                </a:lnTo>
                <a:lnTo>
                  <a:pt x="128207" y="2749605"/>
                </a:lnTo>
                <a:lnTo>
                  <a:pt x="151417" y="2792004"/>
                </a:lnTo>
                <a:lnTo>
                  <a:pt x="176342" y="2833293"/>
                </a:lnTo>
                <a:lnTo>
                  <a:pt x="202936" y="2873424"/>
                </a:lnTo>
                <a:lnTo>
                  <a:pt x="231148" y="2912352"/>
                </a:lnTo>
                <a:lnTo>
                  <a:pt x="261019" y="2950130"/>
                </a:lnTo>
                <a:lnTo>
                  <a:pt x="292238" y="2986406"/>
                </a:lnTo>
                <a:lnTo>
                  <a:pt x="325019" y="3021438"/>
                </a:lnTo>
                <a:lnTo>
                  <a:pt x="359225" y="3055077"/>
                </a:lnTo>
                <a:lnTo>
                  <a:pt x="394810" y="3087277"/>
                </a:lnTo>
                <a:lnTo>
                  <a:pt x="431723" y="3117990"/>
                </a:lnTo>
                <a:lnTo>
                  <a:pt x="469917" y="3147170"/>
                </a:lnTo>
                <a:lnTo>
                  <a:pt x="509344" y="3174768"/>
                </a:lnTo>
                <a:lnTo>
                  <a:pt x="549955" y="3200739"/>
                </a:lnTo>
                <a:lnTo>
                  <a:pt x="591701" y="3225034"/>
                </a:lnTo>
                <a:lnTo>
                  <a:pt x="634535" y="3247607"/>
                </a:lnTo>
                <a:lnTo>
                  <a:pt x="488257" y="3670694"/>
                </a:lnTo>
                <a:lnTo>
                  <a:pt x="2122029" y="3369331"/>
                </a:lnTo>
                <a:lnTo>
                  <a:pt x="4450859" y="3369331"/>
                </a:lnTo>
                <a:lnTo>
                  <a:pt x="4499290" y="3368326"/>
                </a:lnTo>
                <a:lnTo>
                  <a:pt x="4547208" y="3365337"/>
                </a:lnTo>
                <a:lnTo>
                  <a:pt x="4594576" y="3360403"/>
                </a:lnTo>
                <a:lnTo>
                  <a:pt x="4641351" y="3353564"/>
                </a:lnTo>
                <a:lnTo>
                  <a:pt x="4687496" y="3344860"/>
                </a:lnTo>
                <a:lnTo>
                  <a:pt x="4732969" y="3334332"/>
                </a:lnTo>
                <a:lnTo>
                  <a:pt x="4777732" y="3322018"/>
                </a:lnTo>
                <a:lnTo>
                  <a:pt x="4821744" y="3307959"/>
                </a:lnTo>
                <a:lnTo>
                  <a:pt x="4864965" y="3292193"/>
                </a:lnTo>
                <a:lnTo>
                  <a:pt x="4907356" y="3274762"/>
                </a:lnTo>
                <a:lnTo>
                  <a:pt x="4948877" y="3255705"/>
                </a:lnTo>
                <a:lnTo>
                  <a:pt x="4989489" y="3235062"/>
                </a:lnTo>
                <a:lnTo>
                  <a:pt x="5029150" y="3212872"/>
                </a:lnTo>
                <a:lnTo>
                  <a:pt x="5067823" y="3189175"/>
                </a:lnTo>
                <a:lnTo>
                  <a:pt x="5105466" y="3164011"/>
                </a:lnTo>
                <a:lnTo>
                  <a:pt x="5142040" y="3137420"/>
                </a:lnTo>
                <a:lnTo>
                  <a:pt x="5177505" y="3109441"/>
                </a:lnTo>
                <a:lnTo>
                  <a:pt x="5211822" y="3080115"/>
                </a:lnTo>
                <a:lnTo>
                  <a:pt x="5244950" y="3049481"/>
                </a:lnTo>
                <a:lnTo>
                  <a:pt x="5276851" y="3017579"/>
                </a:lnTo>
                <a:lnTo>
                  <a:pt x="5307483" y="2984448"/>
                </a:lnTo>
                <a:lnTo>
                  <a:pt x="5336888" y="2950028"/>
                </a:lnTo>
                <a:lnTo>
                  <a:pt x="5364785" y="2914662"/>
                </a:lnTo>
                <a:lnTo>
                  <a:pt x="5391375" y="2878085"/>
                </a:lnTo>
                <a:lnTo>
                  <a:pt x="5416537" y="2840440"/>
                </a:lnTo>
                <a:lnTo>
                  <a:pt x="5440233" y="2801764"/>
                </a:lnTo>
                <a:lnTo>
                  <a:pt x="5462422" y="2762100"/>
                </a:lnTo>
                <a:lnTo>
                  <a:pt x="5483065" y="2721485"/>
                </a:lnTo>
                <a:lnTo>
                  <a:pt x="5502122" y="2679961"/>
                </a:lnTo>
                <a:lnTo>
                  <a:pt x="5519552" y="2637566"/>
                </a:lnTo>
                <a:lnTo>
                  <a:pt x="5535317" y="2594341"/>
                </a:lnTo>
                <a:lnTo>
                  <a:pt x="5549375" y="2550325"/>
                </a:lnTo>
                <a:lnTo>
                  <a:pt x="5561689" y="2505559"/>
                </a:lnTo>
                <a:lnTo>
                  <a:pt x="5572217" y="2460081"/>
                </a:lnTo>
                <a:lnTo>
                  <a:pt x="5580920" y="2413932"/>
                </a:lnTo>
                <a:lnTo>
                  <a:pt x="5587759" y="2367151"/>
                </a:lnTo>
                <a:lnTo>
                  <a:pt x="5592693" y="2319779"/>
                </a:lnTo>
                <a:lnTo>
                  <a:pt x="5595682" y="2271855"/>
                </a:lnTo>
                <a:lnTo>
                  <a:pt x="5596688" y="222341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5"/>
                </a:lnTo>
                <a:lnTo>
                  <a:pt x="5535316" y="774979"/>
                </a:lnTo>
                <a:lnTo>
                  <a:pt x="5519551" y="731754"/>
                </a:lnTo>
                <a:lnTo>
                  <a:pt x="5502121" y="689360"/>
                </a:lnTo>
                <a:lnTo>
                  <a:pt x="5483064" y="647835"/>
                </a:lnTo>
                <a:lnTo>
                  <a:pt x="5462421" y="607221"/>
                </a:lnTo>
                <a:lnTo>
                  <a:pt x="5440232" y="567556"/>
                </a:lnTo>
                <a:lnTo>
                  <a:pt x="5416536" y="528881"/>
                </a:lnTo>
                <a:lnTo>
                  <a:pt x="5391373" y="491236"/>
                </a:lnTo>
                <a:lnTo>
                  <a:pt x="5364782" y="454659"/>
                </a:lnTo>
                <a:lnTo>
                  <a:pt x="5336805" y="419192"/>
                </a:lnTo>
                <a:lnTo>
                  <a:pt x="5307480" y="384873"/>
                </a:lnTo>
                <a:lnTo>
                  <a:pt x="5276847" y="351743"/>
                </a:lnTo>
                <a:lnTo>
                  <a:pt x="5244946" y="319841"/>
                </a:lnTo>
                <a:lnTo>
                  <a:pt x="5211817" y="289207"/>
                </a:lnTo>
                <a:lnTo>
                  <a:pt x="5177500" y="259881"/>
                </a:lnTo>
                <a:lnTo>
                  <a:pt x="5142034" y="231903"/>
                </a:lnTo>
                <a:lnTo>
                  <a:pt x="5105459" y="205312"/>
                </a:lnTo>
                <a:lnTo>
                  <a:pt x="5067815" y="180149"/>
                </a:lnTo>
                <a:lnTo>
                  <a:pt x="5029142" y="156452"/>
                </a:lnTo>
                <a:lnTo>
                  <a:pt x="4989479" y="134262"/>
                </a:lnTo>
                <a:lnTo>
                  <a:pt x="4948867" y="113619"/>
                </a:lnTo>
                <a:lnTo>
                  <a:pt x="4907345" y="94562"/>
                </a:lnTo>
                <a:lnTo>
                  <a:pt x="4864953" y="77132"/>
                </a:lnTo>
                <a:lnTo>
                  <a:pt x="4821731" y="61367"/>
                </a:lnTo>
                <a:lnTo>
                  <a:pt x="4777718" y="47308"/>
                </a:lnTo>
                <a:lnTo>
                  <a:pt x="4732954" y="34995"/>
                </a:lnTo>
                <a:lnTo>
                  <a:pt x="4687480" y="24467"/>
                </a:lnTo>
                <a:lnTo>
                  <a:pt x="4641334" y="15764"/>
                </a:lnTo>
                <a:lnTo>
                  <a:pt x="4594556" y="8926"/>
                </a:lnTo>
                <a:lnTo>
                  <a:pt x="4547185" y="3993"/>
                </a:lnTo>
                <a:lnTo>
                  <a:pt x="4499253" y="1004"/>
                </a:lnTo>
                <a:lnTo>
                  <a:pt x="4450859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22499" y="6604899"/>
            <a:ext cx="4091304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53975" marR="5080" indent="-41910">
              <a:lnSpc>
                <a:spcPct val="102000"/>
              </a:lnSpc>
              <a:spcBef>
                <a:spcPts val="15"/>
              </a:spcBef>
            </a:pPr>
            <a:r>
              <a:rPr sz="3300" b="1" spc="-170" dirty="0">
                <a:solidFill>
                  <a:srgbClr val="FFFFFF"/>
                </a:solidFill>
                <a:latin typeface="Verdana"/>
                <a:cs typeface="Verdana"/>
              </a:rPr>
              <a:t>btw, </a:t>
            </a:r>
            <a:r>
              <a:rPr sz="3300" b="1" spc="-120" dirty="0">
                <a:solidFill>
                  <a:srgbClr val="FFFFFF"/>
                </a:solidFill>
                <a:latin typeface="Verdana"/>
                <a:cs typeface="Verdana"/>
              </a:rPr>
              <a:t>do </a:t>
            </a:r>
            <a:r>
              <a:rPr sz="3300" b="1" spc="-190" dirty="0">
                <a:solidFill>
                  <a:srgbClr val="FFFFFF"/>
                </a:solidFill>
                <a:latin typeface="Verdana"/>
                <a:cs typeface="Verdana"/>
              </a:rPr>
              <a:t>emojis</a:t>
            </a:r>
            <a:r>
              <a:rPr sz="3300" b="1" spc="-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3300" b="1" spc="-180" dirty="0">
                <a:solidFill>
                  <a:srgbClr val="FFFFFF"/>
                </a:solidFill>
                <a:latin typeface="Verdana"/>
                <a:cs typeface="Verdana"/>
              </a:rPr>
              <a:t>other things</a:t>
            </a:r>
            <a:r>
              <a:rPr sz="3300" b="1" spc="-3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54" dirty="0">
                <a:solidFill>
                  <a:srgbClr val="FFFFFF"/>
                </a:solidFill>
                <a:latin typeface="Verdana"/>
                <a:cs typeface="Verdana"/>
              </a:rPr>
              <a:t>work?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09142" y="3412566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71966" y="3370682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828" y="0"/>
                </a:lnTo>
                <a:lnTo>
                  <a:pt x="1097398" y="1005"/>
                </a:lnTo>
                <a:lnTo>
                  <a:pt x="1049479" y="3994"/>
                </a:lnTo>
                <a:lnTo>
                  <a:pt x="1002112" y="8928"/>
                </a:lnTo>
                <a:lnTo>
                  <a:pt x="955336" y="15767"/>
                </a:lnTo>
                <a:lnTo>
                  <a:pt x="909191" y="24470"/>
                </a:lnTo>
                <a:lnTo>
                  <a:pt x="863718" y="34999"/>
                </a:lnTo>
                <a:lnTo>
                  <a:pt x="818956" y="47312"/>
                </a:lnTo>
                <a:lnTo>
                  <a:pt x="774944" y="61371"/>
                </a:lnTo>
                <a:lnTo>
                  <a:pt x="731722" y="77136"/>
                </a:lnTo>
                <a:lnTo>
                  <a:pt x="689331" y="94567"/>
                </a:lnTo>
                <a:lnTo>
                  <a:pt x="647810" y="113624"/>
                </a:lnTo>
                <a:lnTo>
                  <a:pt x="607199" y="134267"/>
                </a:lnTo>
                <a:lnTo>
                  <a:pt x="567537" y="156457"/>
                </a:lnTo>
                <a:lnTo>
                  <a:pt x="528865" y="180153"/>
                </a:lnTo>
                <a:lnTo>
                  <a:pt x="491222" y="205317"/>
                </a:lnTo>
                <a:lnTo>
                  <a:pt x="454647" y="231907"/>
                </a:lnTo>
                <a:lnTo>
                  <a:pt x="419182" y="259886"/>
                </a:lnTo>
                <a:lnTo>
                  <a:pt x="384865" y="289211"/>
                </a:lnTo>
                <a:lnTo>
                  <a:pt x="351737" y="319845"/>
                </a:lnTo>
                <a:lnTo>
                  <a:pt x="319836" y="351747"/>
                </a:lnTo>
                <a:lnTo>
                  <a:pt x="289204" y="384877"/>
                </a:lnTo>
                <a:lnTo>
                  <a:pt x="259879" y="419195"/>
                </a:lnTo>
                <a:lnTo>
                  <a:pt x="231902" y="454662"/>
                </a:lnTo>
                <a:lnTo>
                  <a:pt x="205312" y="491239"/>
                </a:lnTo>
                <a:lnTo>
                  <a:pt x="180150" y="528884"/>
                </a:lnTo>
                <a:lnTo>
                  <a:pt x="156454" y="567559"/>
                </a:lnTo>
                <a:lnTo>
                  <a:pt x="134265" y="607223"/>
                </a:lnTo>
                <a:lnTo>
                  <a:pt x="113622" y="647837"/>
                </a:lnTo>
                <a:lnTo>
                  <a:pt x="94566" y="689361"/>
                </a:lnTo>
                <a:lnTo>
                  <a:pt x="77135" y="731756"/>
                </a:lnTo>
                <a:lnTo>
                  <a:pt x="61371" y="774981"/>
                </a:lnTo>
                <a:lnTo>
                  <a:pt x="47312" y="818996"/>
                </a:lnTo>
                <a:lnTo>
                  <a:pt x="34998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29"/>
                </a:lnTo>
                <a:lnTo>
                  <a:pt x="1139" y="2274930"/>
                </a:lnTo>
                <a:lnTo>
                  <a:pt x="4526" y="2325839"/>
                </a:lnTo>
                <a:lnTo>
                  <a:pt x="10112" y="2376109"/>
                </a:lnTo>
                <a:lnTo>
                  <a:pt x="17849" y="2425692"/>
                </a:lnTo>
                <a:lnTo>
                  <a:pt x="27688" y="2474543"/>
                </a:lnTo>
                <a:lnTo>
                  <a:pt x="39581" y="2522612"/>
                </a:lnTo>
                <a:lnTo>
                  <a:pt x="53480" y="2569855"/>
                </a:lnTo>
                <a:lnTo>
                  <a:pt x="69336" y="2616222"/>
                </a:lnTo>
                <a:lnTo>
                  <a:pt x="87101" y="2661669"/>
                </a:lnTo>
                <a:lnTo>
                  <a:pt x="106728" y="2706146"/>
                </a:lnTo>
                <a:lnTo>
                  <a:pt x="128167" y="2749607"/>
                </a:lnTo>
                <a:lnTo>
                  <a:pt x="151370" y="2792006"/>
                </a:lnTo>
                <a:lnTo>
                  <a:pt x="176290" y="2833294"/>
                </a:lnTo>
                <a:lnTo>
                  <a:pt x="202877" y="2873425"/>
                </a:lnTo>
                <a:lnTo>
                  <a:pt x="231084" y="2912353"/>
                </a:lnTo>
                <a:lnTo>
                  <a:pt x="260954" y="2950136"/>
                </a:lnTo>
                <a:lnTo>
                  <a:pt x="292162" y="2986406"/>
                </a:lnTo>
                <a:lnTo>
                  <a:pt x="324938" y="3021438"/>
                </a:lnTo>
                <a:lnTo>
                  <a:pt x="359139" y="3055078"/>
                </a:lnTo>
                <a:lnTo>
                  <a:pt x="394719" y="3087277"/>
                </a:lnTo>
                <a:lnTo>
                  <a:pt x="431628" y="3117991"/>
                </a:lnTo>
                <a:lnTo>
                  <a:pt x="469819" y="3147170"/>
                </a:lnTo>
                <a:lnTo>
                  <a:pt x="509243" y="3174768"/>
                </a:lnTo>
                <a:lnTo>
                  <a:pt x="549852" y="3200739"/>
                </a:lnTo>
                <a:lnTo>
                  <a:pt x="591597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1"/>
                </a:lnTo>
                <a:lnTo>
                  <a:pt x="4732906" y="3334332"/>
                </a:lnTo>
                <a:lnTo>
                  <a:pt x="4777674" y="3322019"/>
                </a:lnTo>
                <a:lnTo>
                  <a:pt x="4821691" y="3307960"/>
                </a:lnTo>
                <a:lnTo>
                  <a:pt x="4864917" y="3292195"/>
                </a:lnTo>
                <a:lnTo>
                  <a:pt x="4907313" y="3274764"/>
                </a:lnTo>
                <a:lnTo>
                  <a:pt x="4948838" y="3255707"/>
                </a:lnTo>
                <a:lnTo>
                  <a:pt x="4989454" y="3235064"/>
                </a:lnTo>
                <a:lnTo>
                  <a:pt x="5029119" y="3212874"/>
                </a:lnTo>
                <a:lnTo>
                  <a:pt x="5067795" y="3189178"/>
                </a:lnTo>
                <a:lnTo>
                  <a:pt x="5105441" y="3164014"/>
                </a:lnTo>
                <a:lnTo>
                  <a:pt x="5142018" y="3137424"/>
                </a:lnTo>
                <a:lnTo>
                  <a:pt x="5177486" y="3109445"/>
                </a:lnTo>
                <a:lnTo>
                  <a:pt x="5211806" y="3080120"/>
                </a:lnTo>
                <a:lnTo>
                  <a:pt x="5244936" y="3049486"/>
                </a:lnTo>
                <a:lnTo>
                  <a:pt x="5276839" y="3017584"/>
                </a:lnTo>
                <a:lnTo>
                  <a:pt x="5307473" y="2984454"/>
                </a:lnTo>
                <a:lnTo>
                  <a:pt x="5336884" y="2950028"/>
                </a:lnTo>
                <a:lnTo>
                  <a:pt x="5364778" y="2914668"/>
                </a:lnTo>
                <a:lnTo>
                  <a:pt x="5391369" y="2878092"/>
                </a:lnTo>
                <a:lnTo>
                  <a:pt x="5416533" y="2840447"/>
                </a:lnTo>
                <a:lnTo>
                  <a:pt x="5440229" y="2801772"/>
                </a:lnTo>
                <a:lnTo>
                  <a:pt x="5462419" y="2762108"/>
                </a:lnTo>
                <a:lnTo>
                  <a:pt x="5483063" y="2721494"/>
                </a:lnTo>
                <a:lnTo>
                  <a:pt x="5502120" y="2679970"/>
                </a:lnTo>
                <a:lnTo>
                  <a:pt x="5519551" y="2637575"/>
                </a:lnTo>
                <a:lnTo>
                  <a:pt x="5535316" y="2594350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5"/>
                </a:lnTo>
                <a:lnTo>
                  <a:pt x="5596688" y="222342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058525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nope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77572" y="10704729"/>
            <a:ext cx="2247900" cy="546735"/>
          </a:xfrm>
          <a:custGeom>
            <a:avLst/>
            <a:gdLst/>
            <a:ahLst/>
            <a:cxnLst/>
            <a:rect l="l" t="t" r="r" b="b"/>
            <a:pathLst>
              <a:path w="2247900" h="546734">
                <a:moveTo>
                  <a:pt x="0" y="0"/>
                </a:moveTo>
                <a:lnTo>
                  <a:pt x="2247743" y="0"/>
                </a:lnTo>
                <a:lnTo>
                  <a:pt x="2247743" y="546458"/>
                </a:lnTo>
                <a:lnTo>
                  <a:pt x="0" y="546458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4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11350" y="7160655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474175" y="7118767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933" y="0"/>
                </a:lnTo>
                <a:lnTo>
                  <a:pt x="1097495" y="1005"/>
                </a:lnTo>
                <a:lnTo>
                  <a:pt x="1049568" y="3994"/>
                </a:lnTo>
                <a:lnTo>
                  <a:pt x="1002194" y="8928"/>
                </a:lnTo>
                <a:lnTo>
                  <a:pt x="955412" y="15767"/>
                </a:lnTo>
                <a:lnTo>
                  <a:pt x="909261" y="24470"/>
                </a:lnTo>
                <a:lnTo>
                  <a:pt x="863781" y="34999"/>
                </a:lnTo>
                <a:lnTo>
                  <a:pt x="819013" y="47312"/>
                </a:lnTo>
                <a:lnTo>
                  <a:pt x="774996" y="61371"/>
                </a:lnTo>
                <a:lnTo>
                  <a:pt x="731770" y="77136"/>
                </a:lnTo>
                <a:lnTo>
                  <a:pt x="689374" y="94567"/>
                </a:lnTo>
                <a:lnTo>
                  <a:pt x="647849" y="113624"/>
                </a:lnTo>
                <a:lnTo>
                  <a:pt x="607233" y="134267"/>
                </a:lnTo>
                <a:lnTo>
                  <a:pt x="567568" y="156457"/>
                </a:lnTo>
                <a:lnTo>
                  <a:pt x="528892" y="180153"/>
                </a:lnTo>
                <a:lnTo>
                  <a:pt x="491246" y="205317"/>
                </a:lnTo>
                <a:lnTo>
                  <a:pt x="454669" y="231907"/>
                </a:lnTo>
                <a:lnTo>
                  <a:pt x="419201" y="259886"/>
                </a:lnTo>
                <a:lnTo>
                  <a:pt x="384882" y="289211"/>
                </a:lnTo>
                <a:lnTo>
                  <a:pt x="351751" y="319845"/>
                </a:lnTo>
                <a:lnTo>
                  <a:pt x="319849" y="351747"/>
                </a:lnTo>
                <a:lnTo>
                  <a:pt x="289214" y="384877"/>
                </a:lnTo>
                <a:lnTo>
                  <a:pt x="259888" y="419195"/>
                </a:lnTo>
                <a:lnTo>
                  <a:pt x="231910" y="454662"/>
                </a:lnTo>
                <a:lnTo>
                  <a:pt x="205318" y="491239"/>
                </a:lnTo>
                <a:lnTo>
                  <a:pt x="180155" y="528884"/>
                </a:lnTo>
                <a:lnTo>
                  <a:pt x="156458" y="567559"/>
                </a:lnTo>
                <a:lnTo>
                  <a:pt x="134268" y="607223"/>
                </a:lnTo>
                <a:lnTo>
                  <a:pt x="113624" y="647837"/>
                </a:lnTo>
                <a:lnTo>
                  <a:pt x="94567" y="689361"/>
                </a:lnTo>
                <a:lnTo>
                  <a:pt x="77137" y="731756"/>
                </a:lnTo>
                <a:lnTo>
                  <a:pt x="61372" y="774981"/>
                </a:lnTo>
                <a:lnTo>
                  <a:pt x="47312" y="818996"/>
                </a:lnTo>
                <a:lnTo>
                  <a:pt x="34999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29"/>
                </a:lnTo>
                <a:lnTo>
                  <a:pt x="1140" y="2274930"/>
                </a:lnTo>
                <a:lnTo>
                  <a:pt x="4528" y="2325839"/>
                </a:lnTo>
                <a:lnTo>
                  <a:pt x="10116" y="2376109"/>
                </a:lnTo>
                <a:lnTo>
                  <a:pt x="17855" y="2425692"/>
                </a:lnTo>
                <a:lnTo>
                  <a:pt x="27698" y="2474543"/>
                </a:lnTo>
                <a:lnTo>
                  <a:pt x="39595" y="2522612"/>
                </a:lnTo>
                <a:lnTo>
                  <a:pt x="53498" y="2569855"/>
                </a:lnTo>
                <a:lnTo>
                  <a:pt x="69360" y="2616223"/>
                </a:lnTo>
                <a:lnTo>
                  <a:pt x="87130" y="2661669"/>
                </a:lnTo>
                <a:lnTo>
                  <a:pt x="106762" y="2706146"/>
                </a:lnTo>
                <a:lnTo>
                  <a:pt x="128207" y="2749607"/>
                </a:lnTo>
                <a:lnTo>
                  <a:pt x="151417" y="2792006"/>
                </a:lnTo>
                <a:lnTo>
                  <a:pt x="176342" y="2833294"/>
                </a:lnTo>
                <a:lnTo>
                  <a:pt x="202936" y="2873426"/>
                </a:lnTo>
                <a:lnTo>
                  <a:pt x="231148" y="2912353"/>
                </a:lnTo>
                <a:lnTo>
                  <a:pt x="261024" y="2950137"/>
                </a:lnTo>
                <a:lnTo>
                  <a:pt x="292238" y="2986407"/>
                </a:lnTo>
                <a:lnTo>
                  <a:pt x="325019" y="3021439"/>
                </a:lnTo>
                <a:lnTo>
                  <a:pt x="359225" y="3055078"/>
                </a:lnTo>
                <a:lnTo>
                  <a:pt x="394810" y="3087278"/>
                </a:lnTo>
                <a:lnTo>
                  <a:pt x="431723" y="3117992"/>
                </a:lnTo>
                <a:lnTo>
                  <a:pt x="469917" y="3147171"/>
                </a:lnTo>
                <a:lnTo>
                  <a:pt x="509344" y="3174770"/>
                </a:lnTo>
                <a:lnTo>
                  <a:pt x="549955" y="3200740"/>
                </a:lnTo>
                <a:lnTo>
                  <a:pt x="591701" y="3225036"/>
                </a:lnTo>
                <a:lnTo>
                  <a:pt x="634535" y="3247610"/>
                </a:lnTo>
                <a:lnTo>
                  <a:pt x="488257" y="3670698"/>
                </a:lnTo>
                <a:lnTo>
                  <a:pt x="2122029" y="3369334"/>
                </a:lnTo>
                <a:lnTo>
                  <a:pt x="4450754" y="3369334"/>
                </a:lnTo>
                <a:lnTo>
                  <a:pt x="4499193" y="3368328"/>
                </a:lnTo>
                <a:lnTo>
                  <a:pt x="4547119" y="3365339"/>
                </a:lnTo>
                <a:lnTo>
                  <a:pt x="4594493" y="3360405"/>
                </a:lnTo>
                <a:lnTo>
                  <a:pt x="4641276" y="3353566"/>
                </a:lnTo>
                <a:lnTo>
                  <a:pt x="4687426" y="3344863"/>
                </a:lnTo>
                <a:lnTo>
                  <a:pt x="4732906" y="3334334"/>
                </a:lnTo>
                <a:lnTo>
                  <a:pt x="4777674" y="3322021"/>
                </a:lnTo>
                <a:lnTo>
                  <a:pt x="4821691" y="3307962"/>
                </a:lnTo>
                <a:lnTo>
                  <a:pt x="4864917" y="3292197"/>
                </a:lnTo>
                <a:lnTo>
                  <a:pt x="4907313" y="3274766"/>
                </a:lnTo>
                <a:lnTo>
                  <a:pt x="4948838" y="3255709"/>
                </a:lnTo>
                <a:lnTo>
                  <a:pt x="4989454" y="3235066"/>
                </a:lnTo>
                <a:lnTo>
                  <a:pt x="5029119" y="3212876"/>
                </a:lnTo>
                <a:lnTo>
                  <a:pt x="5067795" y="3189179"/>
                </a:lnTo>
                <a:lnTo>
                  <a:pt x="5105441" y="3164016"/>
                </a:lnTo>
                <a:lnTo>
                  <a:pt x="5142018" y="3137425"/>
                </a:lnTo>
                <a:lnTo>
                  <a:pt x="5177486" y="3109447"/>
                </a:lnTo>
                <a:lnTo>
                  <a:pt x="5211806" y="3080121"/>
                </a:lnTo>
                <a:lnTo>
                  <a:pt x="5244936" y="3049487"/>
                </a:lnTo>
                <a:lnTo>
                  <a:pt x="5276839" y="3017585"/>
                </a:lnTo>
                <a:lnTo>
                  <a:pt x="5307473" y="2984455"/>
                </a:lnTo>
                <a:lnTo>
                  <a:pt x="5336884" y="2950029"/>
                </a:lnTo>
                <a:lnTo>
                  <a:pt x="5364778" y="2914669"/>
                </a:lnTo>
                <a:lnTo>
                  <a:pt x="5391369" y="2878093"/>
                </a:lnTo>
                <a:lnTo>
                  <a:pt x="5416533" y="2840448"/>
                </a:lnTo>
                <a:lnTo>
                  <a:pt x="5440229" y="2801773"/>
                </a:lnTo>
                <a:lnTo>
                  <a:pt x="5462419" y="2762108"/>
                </a:lnTo>
                <a:lnTo>
                  <a:pt x="5483063" y="2721494"/>
                </a:lnTo>
                <a:lnTo>
                  <a:pt x="5502120" y="2679970"/>
                </a:lnTo>
                <a:lnTo>
                  <a:pt x="5519551" y="2637576"/>
                </a:lnTo>
                <a:lnTo>
                  <a:pt x="5535316" y="2594351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5"/>
                </a:lnTo>
                <a:lnTo>
                  <a:pt x="5596688" y="222342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149203" y="8206944"/>
            <a:ext cx="4254500" cy="10414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483870" marR="5080" indent="-471805">
              <a:lnSpc>
                <a:spcPct val="102000"/>
              </a:lnSpc>
              <a:spcBef>
                <a:spcPts val="15"/>
              </a:spcBef>
            </a:pPr>
            <a:r>
              <a:rPr sz="3300" b="1" spc="-215" dirty="0">
                <a:solidFill>
                  <a:srgbClr val="FFFFFF"/>
                </a:solidFill>
                <a:latin typeface="Verdana"/>
                <a:cs typeface="Verdana"/>
              </a:rPr>
              <a:t>Let’s </a:t>
            </a:r>
            <a:r>
              <a:rPr sz="3300" b="1" spc="-155" dirty="0">
                <a:solidFill>
                  <a:srgbClr val="FFFFFF"/>
                </a:solidFill>
                <a:latin typeface="Verdana"/>
                <a:cs typeface="Verdana"/>
              </a:rPr>
              <a:t>hit that</a:t>
            </a:r>
            <a:r>
              <a:rPr sz="3300" b="1" spc="-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45" dirty="0">
                <a:solidFill>
                  <a:srgbClr val="FFFFFF"/>
                </a:solidFill>
                <a:latin typeface="Verdana"/>
                <a:cs typeface="Verdana"/>
              </a:rPr>
              <a:t>button 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3300" b="1" spc="-114" dirty="0">
                <a:solidFill>
                  <a:srgbClr val="FFFFFF"/>
                </a:solidFill>
                <a:latin typeface="Verdana"/>
                <a:cs typeface="Verdana"/>
              </a:rPr>
              <a:t>get</a:t>
            </a:r>
            <a:r>
              <a:rPr sz="3300" b="1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170" dirty="0">
                <a:solidFill>
                  <a:srgbClr val="FFFFFF"/>
                </a:solidFill>
                <a:latin typeface="Verdana"/>
                <a:cs typeface="Verdana"/>
              </a:rPr>
              <a:t>started</a:t>
            </a:r>
            <a:endParaRPr sz="3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09142" y="3412566"/>
            <a:ext cx="5722338" cy="37963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71966" y="3370682"/>
            <a:ext cx="5596890" cy="3670935"/>
          </a:xfrm>
          <a:custGeom>
            <a:avLst/>
            <a:gdLst/>
            <a:ahLst/>
            <a:cxnLst/>
            <a:rect l="l" t="t" r="r" b="b"/>
            <a:pathLst>
              <a:path w="5596890" h="3670934">
                <a:moveTo>
                  <a:pt x="4450754" y="0"/>
                </a:moveTo>
                <a:lnTo>
                  <a:pt x="1145828" y="0"/>
                </a:lnTo>
                <a:lnTo>
                  <a:pt x="1097398" y="1005"/>
                </a:lnTo>
                <a:lnTo>
                  <a:pt x="1049479" y="3994"/>
                </a:lnTo>
                <a:lnTo>
                  <a:pt x="1002112" y="8928"/>
                </a:lnTo>
                <a:lnTo>
                  <a:pt x="955336" y="15767"/>
                </a:lnTo>
                <a:lnTo>
                  <a:pt x="909191" y="24470"/>
                </a:lnTo>
                <a:lnTo>
                  <a:pt x="863718" y="34999"/>
                </a:lnTo>
                <a:lnTo>
                  <a:pt x="818956" y="47312"/>
                </a:lnTo>
                <a:lnTo>
                  <a:pt x="774944" y="61371"/>
                </a:lnTo>
                <a:lnTo>
                  <a:pt x="731722" y="77136"/>
                </a:lnTo>
                <a:lnTo>
                  <a:pt x="689331" y="94567"/>
                </a:lnTo>
                <a:lnTo>
                  <a:pt x="647810" y="113624"/>
                </a:lnTo>
                <a:lnTo>
                  <a:pt x="607199" y="134267"/>
                </a:lnTo>
                <a:lnTo>
                  <a:pt x="567537" y="156457"/>
                </a:lnTo>
                <a:lnTo>
                  <a:pt x="528865" y="180153"/>
                </a:lnTo>
                <a:lnTo>
                  <a:pt x="491222" y="205317"/>
                </a:lnTo>
                <a:lnTo>
                  <a:pt x="454647" y="231907"/>
                </a:lnTo>
                <a:lnTo>
                  <a:pt x="419182" y="259886"/>
                </a:lnTo>
                <a:lnTo>
                  <a:pt x="384865" y="289211"/>
                </a:lnTo>
                <a:lnTo>
                  <a:pt x="351737" y="319845"/>
                </a:lnTo>
                <a:lnTo>
                  <a:pt x="319836" y="351747"/>
                </a:lnTo>
                <a:lnTo>
                  <a:pt x="289204" y="384877"/>
                </a:lnTo>
                <a:lnTo>
                  <a:pt x="259879" y="419195"/>
                </a:lnTo>
                <a:lnTo>
                  <a:pt x="231902" y="454662"/>
                </a:lnTo>
                <a:lnTo>
                  <a:pt x="205312" y="491239"/>
                </a:lnTo>
                <a:lnTo>
                  <a:pt x="180150" y="528884"/>
                </a:lnTo>
                <a:lnTo>
                  <a:pt x="156454" y="567559"/>
                </a:lnTo>
                <a:lnTo>
                  <a:pt x="134265" y="607223"/>
                </a:lnTo>
                <a:lnTo>
                  <a:pt x="113622" y="647837"/>
                </a:lnTo>
                <a:lnTo>
                  <a:pt x="94566" y="689361"/>
                </a:lnTo>
                <a:lnTo>
                  <a:pt x="77135" y="731756"/>
                </a:lnTo>
                <a:lnTo>
                  <a:pt x="61371" y="774981"/>
                </a:lnTo>
                <a:lnTo>
                  <a:pt x="47312" y="818996"/>
                </a:lnTo>
                <a:lnTo>
                  <a:pt x="34998" y="863762"/>
                </a:lnTo>
                <a:lnTo>
                  <a:pt x="24470" y="909240"/>
                </a:lnTo>
                <a:lnTo>
                  <a:pt x="15767" y="955389"/>
                </a:lnTo>
                <a:lnTo>
                  <a:pt x="8928" y="1002169"/>
                </a:lnTo>
                <a:lnTo>
                  <a:pt x="3994" y="1049541"/>
                </a:lnTo>
                <a:lnTo>
                  <a:pt x="1005" y="1097465"/>
                </a:lnTo>
                <a:lnTo>
                  <a:pt x="0" y="1145902"/>
                </a:lnTo>
                <a:lnTo>
                  <a:pt x="0" y="2223429"/>
                </a:lnTo>
                <a:lnTo>
                  <a:pt x="1139" y="2274930"/>
                </a:lnTo>
                <a:lnTo>
                  <a:pt x="4526" y="2325839"/>
                </a:lnTo>
                <a:lnTo>
                  <a:pt x="10112" y="2376109"/>
                </a:lnTo>
                <a:lnTo>
                  <a:pt x="17849" y="2425692"/>
                </a:lnTo>
                <a:lnTo>
                  <a:pt x="27688" y="2474543"/>
                </a:lnTo>
                <a:lnTo>
                  <a:pt x="39581" y="2522612"/>
                </a:lnTo>
                <a:lnTo>
                  <a:pt x="53480" y="2569855"/>
                </a:lnTo>
                <a:lnTo>
                  <a:pt x="69336" y="2616222"/>
                </a:lnTo>
                <a:lnTo>
                  <a:pt x="87101" y="2661669"/>
                </a:lnTo>
                <a:lnTo>
                  <a:pt x="106728" y="2706146"/>
                </a:lnTo>
                <a:lnTo>
                  <a:pt x="128167" y="2749607"/>
                </a:lnTo>
                <a:lnTo>
                  <a:pt x="151370" y="2792006"/>
                </a:lnTo>
                <a:lnTo>
                  <a:pt x="176290" y="2833294"/>
                </a:lnTo>
                <a:lnTo>
                  <a:pt x="202877" y="2873425"/>
                </a:lnTo>
                <a:lnTo>
                  <a:pt x="231084" y="2912353"/>
                </a:lnTo>
                <a:lnTo>
                  <a:pt x="260954" y="2950136"/>
                </a:lnTo>
                <a:lnTo>
                  <a:pt x="292162" y="2986406"/>
                </a:lnTo>
                <a:lnTo>
                  <a:pt x="324938" y="3021438"/>
                </a:lnTo>
                <a:lnTo>
                  <a:pt x="359139" y="3055078"/>
                </a:lnTo>
                <a:lnTo>
                  <a:pt x="394719" y="3087277"/>
                </a:lnTo>
                <a:lnTo>
                  <a:pt x="431628" y="3117991"/>
                </a:lnTo>
                <a:lnTo>
                  <a:pt x="469819" y="3147170"/>
                </a:lnTo>
                <a:lnTo>
                  <a:pt x="509243" y="3174768"/>
                </a:lnTo>
                <a:lnTo>
                  <a:pt x="549852" y="3200739"/>
                </a:lnTo>
                <a:lnTo>
                  <a:pt x="591597" y="3225034"/>
                </a:lnTo>
                <a:lnTo>
                  <a:pt x="634430" y="3247607"/>
                </a:lnTo>
                <a:lnTo>
                  <a:pt x="488152" y="3670694"/>
                </a:lnTo>
                <a:lnTo>
                  <a:pt x="2121924" y="3369331"/>
                </a:lnTo>
                <a:lnTo>
                  <a:pt x="4450754" y="3369331"/>
                </a:lnTo>
                <a:lnTo>
                  <a:pt x="4499193" y="3368326"/>
                </a:lnTo>
                <a:lnTo>
                  <a:pt x="4547119" y="3365337"/>
                </a:lnTo>
                <a:lnTo>
                  <a:pt x="4594493" y="3360403"/>
                </a:lnTo>
                <a:lnTo>
                  <a:pt x="4641276" y="3353564"/>
                </a:lnTo>
                <a:lnTo>
                  <a:pt x="4687426" y="3344861"/>
                </a:lnTo>
                <a:lnTo>
                  <a:pt x="4732906" y="3334332"/>
                </a:lnTo>
                <a:lnTo>
                  <a:pt x="4777674" y="3322019"/>
                </a:lnTo>
                <a:lnTo>
                  <a:pt x="4821691" y="3307960"/>
                </a:lnTo>
                <a:lnTo>
                  <a:pt x="4864917" y="3292195"/>
                </a:lnTo>
                <a:lnTo>
                  <a:pt x="4907313" y="3274764"/>
                </a:lnTo>
                <a:lnTo>
                  <a:pt x="4948838" y="3255707"/>
                </a:lnTo>
                <a:lnTo>
                  <a:pt x="4989454" y="3235064"/>
                </a:lnTo>
                <a:lnTo>
                  <a:pt x="5029119" y="3212874"/>
                </a:lnTo>
                <a:lnTo>
                  <a:pt x="5067795" y="3189178"/>
                </a:lnTo>
                <a:lnTo>
                  <a:pt x="5105441" y="3164014"/>
                </a:lnTo>
                <a:lnTo>
                  <a:pt x="5142018" y="3137424"/>
                </a:lnTo>
                <a:lnTo>
                  <a:pt x="5177486" y="3109445"/>
                </a:lnTo>
                <a:lnTo>
                  <a:pt x="5211806" y="3080120"/>
                </a:lnTo>
                <a:lnTo>
                  <a:pt x="5244936" y="3049486"/>
                </a:lnTo>
                <a:lnTo>
                  <a:pt x="5276839" y="3017584"/>
                </a:lnTo>
                <a:lnTo>
                  <a:pt x="5307473" y="2984454"/>
                </a:lnTo>
                <a:lnTo>
                  <a:pt x="5336884" y="2950028"/>
                </a:lnTo>
                <a:lnTo>
                  <a:pt x="5364778" y="2914668"/>
                </a:lnTo>
                <a:lnTo>
                  <a:pt x="5391369" y="2878092"/>
                </a:lnTo>
                <a:lnTo>
                  <a:pt x="5416533" y="2840447"/>
                </a:lnTo>
                <a:lnTo>
                  <a:pt x="5440229" y="2801772"/>
                </a:lnTo>
                <a:lnTo>
                  <a:pt x="5462419" y="2762108"/>
                </a:lnTo>
                <a:lnTo>
                  <a:pt x="5483063" y="2721494"/>
                </a:lnTo>
                <a:lnTo>
                  <a:pt x="5502120" y="2679970"/>
                </a:lnTo>
                <a:lnTo>
                  <a:pt x="5519551" y="2637575"/>
                </a:lnTo>
                <a:lnTo>
                  <a:pt x="5535316" y="2594350"/>
                </a:lnTo>
                <a:lnTo>
                  <a:pt x="5549375" y="2550335"/>
                </a:lnTo>
                <a:lnTo>
                  <a:pt x="5561689" y="2505569"/>
                </a:lnTo>
                <a:lnTo>
                  <a:pt x="5572217" y="2460091"/>
                </a:lnTo>
                <a:lnTo>
                  <a:pt x="5580920" y="2413942"/>
                </a:lnTo>
                <a:lnTo>
                  <a:pt x="5587759" y="2367162"/>
                </a:lnTo>
                <a:lnTo>
                  <a:pt x="5592693" y="2319790"/>
                </a:lnTo>
                <a:lnTo>
                  <a:pt x="5595682" y="2271865"/>
                </a:lnTo>
                <a:lnTo>
                  <a:pt x="5596688" y="2223429"/>
                </a:lnTo>
                <a:lnTo>
                  <a:pt x="5596688" y="1145902"/>
                </a:lnTo>
                <a:lnTo>
                  <a:pt x="5595682" y="1097465"/>
                </a:lnTo>
                <a:lnTo>
                  <a:pt x="5592693" y="1049541"/>
                </a:lnTo>
                <a:lnTo>
                  <a:pt x="5587759" y="1002169"/>
                </a:lnTo>
                <a:lnTo>
                  <a:pt x="5580920" y="955389"/>
                </a:lnTo>
                <a:lnTo>
                  <a:pt x="5572217" y="909240"/>
                </a:lnTo>
                <a:lnTo>
                  <a:pt x="5561689" y="863762"/>
                </a:lnTo>
                <a:lnTo>
                  <a:pt x="5549375" y="818996"/>
                </a:lnTo>
                <a:lnTo>
                  <a:pt x="5535316" y="774981"/>
                </a:lnTo>
                <a:lnTo>
                  <a:pt x="5519551" y="731756"/>
                </a:lnTo>
                <a:lnTo>
                  <a:pt x="5502120" y="689361"/>
                </a:lnTo>
                <a:lnTo>
                  <a:pt x="5483063" y="647837"/>
                </a:lnTo>
                <a:lnTo>
                  <a:pt x="5462419" y="607223"/>
                </a:lnTo>
                <a:lnTo>
                  <a:pt x="5440229" y="567559"/>
                </a:lnTo>
                <a:lnTo>
                  <a:pt x="5416533" y="528884"/>
                </a:lnTo>
                <a:lnTo>
                  <a:pt x="5391369" y="491239"/>
                </a:lnTo>
                <a:lnTo>
                  <a:pt x="5364778" y="454662"/>
                </a:lnTo>
                <a:lnTo>
                  <a:pt x="5336799" y="419195"/>
                </a:lnTo>
                <a:lnTo>
                  <a:pt x="5307473" y="384877"/>
                </a:lnTo>
                <a:lnTo>
                  <a:pt x="5276839" y="351747"/>
                </a:lnTo>
                <a:lnTo>
                  <a:pt x="5244936" y="319845"/>
                </a:lnTo>
                <a:lnTo>
                  <a:pt x="5211806" y="289211"/>
                </a:lnTo>
                <a:lnTo>
                  <a:pt x="5177486" y="259886"/>
                </a:lnTo>
                <a:lnTo>
                  <a:pt x="5142018" y="231907"/>
                </a:lnTo>
                <a:lnTo>
                  <a:pt x="5105441" y="205317"/>
                </a:lnTo>
                <a:lnTo>
                  <a:pt x="5067795" y="180153"/>
                </a:lnTo>
                <a:lnTo>
                  <a:pt x="5029119" y="156457"/>
                </a:lnTo>
                <a:lnTo>
                  <a:pt x="4989454" y="134267"/>
                </a:lnTo>
                <a:lnTo>
                  <a:pt x="4948838" y="113624"/>
                </a:lnTo>
                <a:lnTo>
                  <a:pt x="4907313" y="94567"/>
                </a:lnTo>
                <a:lnTo>
                  <a:pt x="4864917" y="77136"/>
                </a:lnTo>
                <a:lnTo>
                  <a:pt x="4821691" y="61371"/>
                </a:lnTo>
                <a:lnTo>
                  <a:pt x="4777674" y="47312"/>
                </a:lnTo>
                <a:lnTo>
                  <a:pt x="4732906" y="34999"/>
                </a:lnTo>
                <a:lnTo>
                  <a:pt x="4687426" y="24470"/>
                </a:lnTo>
                <a:lnTo>
                  <a:pt x="4641276" y="15767"/>
                </a:lnTo>
                <a:lnTo>
                  <a:pt x="4594493" y="8928"/>
                </a:lnTo>
                <a:lnTo>
                  <a:pt x="4547119" y="3994"/>
                </a:lnTo>
                <a:lnTo>
                  <a:pt x="4499193" y="1005"/>
                </a:lnTo>
                <a:lnTo>
                  <a:pt x="4450754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058525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nope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85" dirty="0">
                <a:solidFill>
                  <a:srgbClr val="EBEBEB"/>
                </a:solidFill>
              </a:rPr>
              <a:t>Chatbot</a:t>
            </a:r>
            <a:r>
              <a:rPr sz="2850" spc="-295" dirty="0">
                <a:solidFill>
                  <a:srgbClr val="EBEBEB"/>
                </a:solidFill>
              </a:rPr>
              <a:t> </a:t>
            </a:r>
            <a:r>
              <a:rPr sz="2850" spc="-135" dirty="0">
                <a:solidFill>
                  <a:srgbClr val="EBEBEB"/>
                </a:solidFill>
              </a:rPr>
              <a:t>Studies</a:t>
            </a:r>
            <a:endParaRPr sz="2850"/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0051" y="3453786"/>
            <a:ext cx="6929223" cy="6949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5850" y="3622814"/>
            <a:ext cx="6396640" cy="6502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36700" y="1225386"/>
            <a:ext cx="10543553" cy="6958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99525" y="1184140"/>
            <a:ext cx="10418445" cy="6832600"/>
          </a:xfrm>
          <a:custGeom>
            <a:avLst/>
            <a:gdLst/>
            <a:ahLst/>
            <a:cxnLst/>
            <a:rect l="l" t="t" r="r" b="b"/>
            <a:pathLst>
              <a:path w="10418444" h="6832600">
                <a:moveTo>
                  <a:pt x="8799894" y="63500"/>
                </a:moveTo>
                <a:lnTo>
                  <a:pt x="1618282" y="63500"/>
                </a:lnTo>
                <a:lnTo>
                  <a:pt x="1441532" y="114300"/>
                </a:lnTo>
                <a:lnTo>
                  <a:pt x="1398367" y="139700"/>
                </a:lnTo>
                <a:lnTo>
                  <a:pt x="1313344" y="165100"/>
                </a:lnTo>
                <a:lnTo>
                  <a:pt x="1271509" y="190500"/>
                </a:lnTo>
                <a:lnTo>
                  <a:pt x="1230138" y="203200"/>
                </a:lnTo>
                <a:lnTo>
                  <a:pt x="1189245" y="228600"/>
                </a:lnTo>
                <a:lnTo>
                  <a:pt x="1148840" y="241300"/>
                </a:lnTo>
                <a:lnTo>
                  <a:pt x="1108934" y="266700"/>
                </a:lnTo>
                <a:lnTo>
                  <a:pt x="1030666" y="317500"/>
                </a:lnTo>
                <a:lnTo>
                  <a:pt x="992326" y="330200"/>
                </a:lnTo>
                <a:lnTo>
                  <a:pt x="954531" y="355600"/>
                </a:lnTo>
                <a:lnTo>
                  <a:pt x="917292" y="381000"/>
                </a:lnTo>
                <a:lnTo>
                  <a:pt x="880620" y="406400"/>
                </a:lnTo>
                <a:lnTo>
                  <a:pt x="844527" y="444500"/>
                </a:lnTo>
                <a:lnTo>
                  <a:pt x="809023" y="469900"/>
                </a:lnTo>
                <a:lnTo>
                  <a:pt x="774120" y="495300"/>
                </a:lnTo>
                <a:lnTo>
                  <a:pt x="739830" y="520700"/>
                </a:lnTo>
                <a:lnTo>
                  <a:pt x="706164" y="558800"/>
                </a:lnTo>
                <a:lnTo>
                  <a:pt x="673132" y="584200"/>
                </a:lnTo>
                <a:lnTo>
                  <a:pt x="640747" y="609600"/>
                </a:lnTo>
                <a:lnTo>
                  <a:pt x="609019" y="647700"/>
                </a:lnTo>
                <a:lnTo>
                  <a:pt x="577960" y="673100"/>
                </a:lnTo>
                <a:lnTo>
                  <a:pt x="547581" y="711200"/>
                </a:lnTo>
                <a:lnTo>
                  <a:pt x="517894" y="749300"/>
                </a:lnTo>
                <a:lnTo>
                  <a:pt x="488909" y="774700"/>
                </a:lnTo>
                <a:lnTo>
                  <a:pt x="460638" y="812800"/>
                </a:lnTo>
                <a:lnTo>
                  <a:pt x="433093" y="850900"/>
                </a:lnTo>
                <a:lnTo>
                  <a:pt x="406284" y="889000"/>
                </a:lnTo>
                <a:lnTo>
                  <a:pt x="380223" y="927100"/>
                </a:lnTo>
                <a:lnTo>
                  <a:pt x="354921" y="965200"/>
                </a:lnTo>
                <a:lnTo>
                  <a:pt x="330390" y="1003300"/>
                </a:lnTo>
                <a:lnTo>
                  <a:pt x="306640" y="1041400"/>
                </a:lnTo>
                <a:lnTo>
                  <a:pt x="283683" y="1079500"/>
                </a:lnTo>
                <a:lnTo>
                  <a:pt x="261531" y="1117600"/>
                </a:lnTo>
                <a:lnTo>
                  <a:pt x="240195" y="1155700"/>
                </a:lnTo>
                <a:lnTo>
                  <a:pt x="219685" y="1193800"/>
                </a:lnTo>
                <a:lnTo>
                  <a:pt x="200013" y="1231900"/>
                </a:lnTo>
                <a:lnTo>
                  <a:pt x="181192" y="1282700"/>
                </a:lnTo>
                <a:lnTo>
                  <a:pt x="163230" y="1320800"/>
                </a:lnTo>
                <a:lnTo>
                  <a:pt x="146141" y="1358900"/>
                </a:lnTo>
                <a:lnTo>
                  <a:pt x="129936" y="1409700"/>
                </a:lnTo>
                <a:lnTo>
                  <a:pt x="114625" y="1447800"/>
                </a:lnTo>
                <a:lnTo>
                  <a:pt x="100220" y="1485900"/>
                </a:lnTo>
                <a:lnTo>
                  <a:pt x="86732" y="1536700"/>
                </a:lnTo>
                <a:lnTo>
                  <a:pt x="74173" y="1574800"/>
                </a:lnTo>
                <a:lnTo>
                  <a:pt x="62553" y="1625600"/>
                </a:lnTo>
                <a:lnTo>
                  <a:pt x="51885" y="1663700"/>
                </a:lnTo>
                <a:lnTo>
                  <a:pt x="42179" y="1714500"/>
                </a:lnTo>
                <a:lnTo>
                  <a:pt x="33447" y="1765300"/>
                </a:lnTo>
                <a:lnTo>
                  <a:pt x="25700" y="1803400"/>
                </a:lnTo>
                <a:lnTo>
                  <a:pt x="18949" y="1854200"/>
                </a:lnTo>
                <a:lnTo>
                  <a:pt x="13206" y="1905000"/>
                </a:lnTo>
                <a:lnTo>
                  <a:pt x="8482" y="1943100"/>
                </a:lnTo>
                <a:lnTo>
                  <a:pt x="4788" y="1993900"/>
                </a:lnTo>
                <a:lnTo>
                  <a:pt x="2135" y="2044700"/>
                </a:lnTo>
                <a:lnTo>
                  <a:pt x="535" y="2095500"/>
                </a:lnTo>
                <a:lnTo>
                  <a:pt x="0" y="2133600"/>
                </a:lnTo>
                <a:lnTo>
                  <a:pt x="0" y="4140200"/>
                </a:lnTo>
                <a:lnTo>
                  <a:pt x="599" y="4191000"/>
                </a:lnTo>
                <a:lnTo>
                  <a:pt x="2388" y="4241800"/>
                </a:lnTo>
                <a:lnTo>
                  <a:pt x="5354" y="4292600"/>
                </a:lnTo>
                <a:lnTo>
                  <a:pt x="9483" y="4343400"/>
                </a:lnTo>
                <a:lnTo>
                  <a:pt x="14762" y="4394200"/>
                </a:lnTo>
                <a:lnTo>
                  <a:pt x="21176" y="4445000"/>
                </a:lnTo>
                <a:lnTo>
                  <a:pt x="28714" y="4495800"/>
                </a:lnTo>
                <a:lnTo>
                  <a:pt x="37361" y="4546600"/>
                </a:lnTo>
                <a:lnTo>
                  <a:pt x="47104" y="4597400"/>
                </a:lnTo>
                <a:lnTo>
                  <a:pt x="57929" y="4635500"/>
                </a:lnTo>
                <a:lnTo>
                  <a:pt x="69823" y="4686300"/>
                </a:lnTo>
                <a:lnTo>
                  <a:pt x="82773" y="4737100"/>
                </a:lnTo>
                <a:lnTo>
                  <a:pt x="96765" y="4775200"/>
                </a:lnTo>
                <a:lnTo>
                  <a:pt x="111786" y="4826000"/>
                </a:lnTo>
                <a:lnTo>
                  <a:pt x="127822" y="4876800"/>
                </a:lnTo>
                <a:lnTo>
                  <a:pt x="144860" y="4914900"/>
                </a:lnTo>
                <a:lnTo>
                  <a:pt x="162886" y="4965700"/>
                </a:lnTo>
                <a:lnTo>
                  <a:pt x="181887" y="5003800"/>
                </a:lnTo>
                <a:lnTo>
                  <a:pt x="201850" y="5054600"/>
                </a:lnTo>
                <a:lnTo>
                  <a:pt x="222761" y="5092700"/>
                </a:lnTo>
                <a:lnTo>
                  <a:pt x="244607" y="5130800"/>
                </a:lnTo>
                <a:lnTo>
                  <a:pt x="267374" y="5181600"/>
                </a:lnTo>
                <a:lnTo>
                  <a:pt x="291049" y="5219700"/>
                </a:lnTo>
                <a:lnTo>
                  <a:pt x="315618" y="5257800"/>
                </a:lnTo>
                <a:lnTo>
                  <a:pt x="341069" y="5295900"/>
                </a:lnTo>
                <a:lnTo>
                  <a:pt x="367386" y="5334000"/>
                </a:lnTo>
                <a:lnTo>
                  <a:pt x="394558" y="5384800"/>
                </a:lnTo>
                <a:lnTo>
                  <a:pt x="422571" y="5422900"/>
                </a:lnTo>
                <a:lnTo>
                  <a:pt x="451411" y="5461000"/>
                </a:lnTo>
                <a:lnTo>
                  <a:pt x="481064" y="5486400"/>
                </a:lnTo>
                <a:lnTo>
                  <a:pt x="511518" y="5524500"/>
                </a:lnTo>
                <a:lnTo>
                  <a:pt x="542759" y="5562600"/>
                </a:lnTo>
                <a:lnTo>
                  <a:pt x="574774" y="5600700"/>
                </a:lnTo>
                <a:lnTo>
                  <a:pt x="607548" y="5638800"/>
                </a:lnTo>
                <a:lnTo>
                  <a:pt x="641070" y="5664200"/>
                </a:lnTo>
                <a:lnTo>
                  <a:pt x="675324" y="5702300"/>
                </a:lnTo>
                <a:lnTo>
                  <a:pt x="710298" y="5727700"/>
                </a:lnTo>
                <a:lnTo>
                  <a:pt x="745979" y="5765800"/>
                </a:lnTo>
                <a:lnTo>
                  <a:pt x="782352" y="5791200"/>
                </a:lnTo>
                <a:lnTo>
                  <a:pt x="819405" y="5816600"/>
                </a:lnTo>
                <a:lnTo>
                  <a:pt x="857124" y="5854700"/>
                </a:lnTo>
                <a:lnTo>
                  <a:pt x="895495" y="5880100"/>
                </a:lnTo>
                <a:lnTo>
                  <a:pt x="934506" y="5905500"/>
                </a:lnTo>
                <a:lnTo>
                  <a:pt x="974143" y="5930900"/>
                </a:lnTo>
                <a:lnTo>
                  <a:pt x="1055239" y="5981700"/>
                </a:lnTo>
                <a:lnTo>
                  <a:pt x="1138677" y="6032500"/>
                </a:lnTo>
                <a:lnTo>
                  <a:pt x="1181241" y="6045200"/>
                </a:lnTo>
                <a:lnTo>
                  <a:pt x="908673" y="6832600"/>
                </a:lnTo>
                <a:lnTo>
                  <a:pt x="3952759" y="6273800"/>
                </a:lnTo>
                <a:lnTo>
                  <a:pt x="8476597" y="6273800"/>
                </a:lnTo>
                <a:lnTo>
                  <a:pt x="8523762" y="6261100"/>
                </a:lnTo>
                <a:lnTo>
                  <a:pt x="8570619" y="6261100"/>
                </a:lnTo>
                <a:lnTo>
                  <a:pt x="8617157" y="6248400"/>
                </a:lnTo>
                <a:lnTo>
                  <a:pt x="8663364" y="6248400"/>
                </a:lnTo>
                <a:lnTo>
                  <a:pt x="8976625" y="6159500"/>
                </a:lnTo>
                <a:lnTo>
                  <a:pt x="9062512" y="6134100"/>
                </a:lnTo>
                <a:lnTo>
                  <a:pt x="9104797" y="6108700"/>
                </a:lnTo>
                <a:lnTo>
                  <a:pt x="9187992" y="6083300"/>
                </a:lnTo>
                <a:lnTo>
                  <a:pt x="9269280" y="6032500"/>
                </a:lnTo>
                <a:lnTo>
                  <a:pt x="9309180" y="6019800"/>
                </a:lnTo>
                <a:lnTo>
                  <a:pt x="9387437" y="5969000"/>
                </a:lnTo>
                <a:lnTo>
                  <a:pt x="9463560" y="5918200"/>
                </a:lnTo>
                <a:lnTo>
                  <a:pt x="9500793" y="5892800"/>
                </a:lnTo>
                <a:lnTo>
                  <a:pt x="9537459" y="5867400"/>
                </a:lnTo>
                <a:lnTo>
                  <a:pt x="9573547" y="5842000"/>
                </a:lnTo>
                <a:lnTo>
                  <a:pt x="9609045" y="5816600"/>
                </a:lnTo>
                <a:lnTo>
                  <a:pt x="9643941" y="5791200"/>
                </a:lnTo>
                <a:lnTo>
                  <a:pt x="9678226" y="5765800"/>
                </a:lnTo>
                <a:lnTo>
                  <a:pt x="9711886" y="5727700"/>
                </a:lnTo>
                <a:lnTo>
                  <a:pt x="9744912" y="5702300"/>
                </a:lnTo>
                <a:lnTo>
                  <a:pt x="9777291" y="5664200"/>
                </a:lnTo>
                <a:lnTo>
                  <a:pt x="9809013" y="5638800"/>
                </a:lnTo>
                <a:lnTo>
                  <a:pt x="9840067" y="5600700"/>
                </a:lnTo>
                <a:lnTo>
                  <a:pt x="9870440" y="5575300"/>
                </a:lnTo>
                <a:lnTo>
                  <a:pt x="9900122" y="5537200"/>
                </a:lnTo>
                <a:lnTo>
                  <a:pt x="9929101" y="5499100"/>
                </a:lnTo>
                <a:lnTo>
                  <a:pt x="9957366" y="5473700"/>
                </a:lnTo>
                <a:lnTo>
                  <a:pt x="9984906" y="5435600"/>
                </a:lnTo>
                <a:lnTo>
                  <a:pt x="10011709" y="5397500"/>
                </a:lnTo>
                <a:lnTo>
                  <a:pt x="10037765" y="5359400"/>
                </a:lnTo>
                <a:lnTo>
                  <a:pt x="10063062" y="5321300"/>
                </a:lnTo>
                <a:lnTo>
                  <a:pt x="10087588" y="5283200"/>
                </a:lnTo>
                <a:lnTo>
                  <a:pt x="10111332" y="5245100"/>
                </a:lnTo>
                <a:lnTo>
                  <a:pt x="10134284" y="5207000"/>
                </a:lnTo>
                <a:lnTo>
                  <a:pt x="10156432" y="5168900"/>
                </a:lnTo>
                <a:lnTo>
                  <a:pt x="10177764" y="5130800"/>
                </a:lnTo>
                <a:lnTo>
                  <a:pt x="10198269" y="5092700"/>
                </a:lnTo>
                <a:lnTo>
                  <a:pt x="10217936" y="5041900"/>
                </a:lnTo>
                <a:lnTo>
                  <a:pt x="10236753" y="5003800"/>
                </a:lnTo>
                <a:lnTo>
                  <a:pt x="10254711" y="4965700"/>
                </a:lnTo>
                <a:lnTo>
                  <a:pt x="10271796" y="4927600"/>
                </a:lnTo>
                <a:lnTo>
                  <a:pt x="10287998" y="4876800"/>
                </a:lnTo>
                <a:lnTo>
                  <a:pt x="10303305" y="4838700"/>
                </a:lnTo>
                <a:lnTo>
                  <a:pt x="10317707" y="4787900"/>
                </a:lnTo>
                <a:lnTo>
                  <a:pt x="10331191" y="4749800"/>
                </a:lnTo>
                <a:lnTo>
                  <a:pt x="10343747" y="4699000"/>
                </a:lnTo>
                <a:lnTo>
                  <a:pt x="10355364" y="4660900"/>
                </a:lnTo>
                <a:lnTo>
                  <a:pt x="10366030" y="4610100"/>
                </a:lnTo>
                <a:lnTo>
                  <a:pt x="10375733" y="4572000"/>
                </a:lnTo>
                <a:lnTo>
                  <a:pt x="10384463" y="4521200"/>
                </a:lnTo>
                <a:lnTo>
                  <a:pt x="10392208" y="4470400"/>
                </a:lnTo>
                <a:lnTo>
                  <a:pt x="10398957" y="4432300"/>
                </a:lnTo>
                <a:lnTo>
                  <a:pt x="10404699" y="4381500"/>
                </a:lnTo>
                <a:lnTo>
                  <a:pt x="10409422" y="4330700"/>
                </a:lnTo>
                <a:lnTo>
                  <a:pt x="10413115" y="4292600"/>
                </a:lnTo>
                <a:lnTo>
                  <a:pt x="10415767" y="4241800"/>
                </a:lnTo>
                <a:lnTo>
                  <a:pt x="10417367" y="4191000"/>
                </a:lnTo>
                <a:lnTo>
                  <a:pt x="10417902" y="4140200"/>
                </a:lnTo>
                <a:lnTo>
                  <a:pt x="10417902" y="2133600"/>
                </a:lnTo>
                <a:lnTo>
                  <a:pt x="10417367" y="2095500"/>
                </a:lnTo>
                <a:lnTo>
                  <a:pt x="10415767" y="2044700"/>
                </a:lnTo>
                <a:lnTo>
                  <a:pt x="10413115" y="1993900"/>
                </a:lnTo>
                <a:lnTo>
                  <a:pt x="10409422" y="1943100"/>
                </a:lnTo>
                <a:lnTo>
                  <a:pt x="10404699" y="1905000"/>
                </a:lnTo>
                <a:lnTo>
                  <a:pt x="10398957" y="1854200"/>
                </a:lnTo>
                <a:lnTo>
                  <a:pt x="10392208" y="1803400"/>
                </a:lnTo>
                <a:lnTo>
                  <a:pt x="10384463" y="1765300"/>
                </a:lnTo>
                <a:lnTo>
                  <a:pt x="10375733" y="1714500"/>
                </a:lnTo>
                <a:lnTo>
                  <a:pt x="10366030" y="1663700"/>
                </a:lnTo>
                <a:lnTo>
                  <a:pt x="10355364" y="1625600"/>
                </a:lnTo>
                <a:lnTo>
                  <a:pt x="10343747" y="1574800"/>
                </a:lnTo>
                <a:lnTo>
                  <a:pt x="10331191" y="1536700"/>
                </a:lnTo>
                <a:lnTo>
                  <a:pt x="10317707" y="1485900"/>
                </a:lnTo>
                <a:lnTo>
                  <a:pt x="10303305" y="1447800"/>
                </a:lnTo>
                <a:lnTo>
                  <a:pt x="10287998" y="1409700"/>
                </a:lnTo>
                <a:lnTo>
                  <a:pt x="10271796" y="1358900"/>
                </a:lnTo>
                <a:lnTo>
                  <a:pt x="10254711" y="1320800"/>
                </a:lnTo>
                <a:lnTo>
                  <a:pt x="10236753" y="1282700"/>
                </a:lnTo>
                <a:lnTo>
                  <a:pt x="10217936" y="1231900"/>
                </a:lnTo>
                <a:lnTo>
                  <a:pt x="10198269" y="1193800"/>
                </a:lnTo>
                <a:lnTo>
                  <a:pt x="10177764" y="1155700"/>
                </a:lnTo>
                <a:lnTo>
                  <a:pt x="10156432" y="1117600"/>
                </a:lnTo>
                <a:lnTo>
                  <a:pt x="10134284" y="1079500"/>
                </a:lnTo>
                <a:lnTo>
                  <a:pt x="10111332" y="1041400"/>
                </a:lnTo>
                <a:lnTo>
                  <a:pt x="10087588" y="1003300"/>
                </a:lnTo>
                <a:lnTo>
                  <a:pt x="10063062" y="965200"/>
                </a:lnTo>
                <a:lnTo>
                  <a:pt x="10037765" y="927100"/>
                </a:lnTo>
                <a:lnTo>
                  <a:pt x="10011709" y="889000"/>
                </a:lnTo>
                <a:lnTo>
                  <a:pt x="9984906" y="850900"/>
                </a:lnTo>
                <a:lnTo>
                  <a:pt x="9957366" y="812800"/>
                </a:lnTo>
                <a:lnTo>
                  <a:pt x="9929101" y="774700"/>
                </a:lnTo>
                <a:lnTo>
                  <a:pt x="9900122" y="749300"/>
                </a:lnTo>
                <a:lnTo>
                  <a:pt x="9870440" y="711200"/>
                </a:lnTo>
                <a:lnTo>
                  <a:pt x="9840067" y="673100"/>
                </a:lnTo>
                <a:lnTo>
                  <a:pt x="9809013" y="647700"/>
                </a:lnTo>
                <a:lnTo>
                  <a:pt x="9777291" y="609600"/>
                </a:lnTo>
                <a:lnTo>
                  <a:pt x="9744912" y="584200"/>
                </a:lnTo>
                <a:lnTo>
                  <a:pt x="9711886" y="558800"/>
                </a:lnTo>
                <a:lnTo>
                  <a:pt x="9678226" y="520700"/>
                </a:lnTo>
                <a:lnTo>
                  <a:pt x="9643941" y="495300"/>
                </a:lnTo>
                <a:lnTo>
                  <a:pt x="9609045" y="469900"/>
                </a:lnTo>
                <a:lnTo>
                  <a:pt x="9573547" y="444500"/>
                </a:lnTo>
                <a:lnTo>
                  <a:pt x="9537459" y="406400"/>
                </a:lnTo>
                <a:lnTo>
                  <a:pt x="9500793" y="381000"/>
                </a:lnTo>
                <a:lnTo>
                  <a:pt x="9463560" y="355600"/>
                </a:lnTo>
                <a:lnTo>
                  <a:pt x="9425771" y="330200"/>
                </a:lnTo>
                <a:lnTo>
                  <a:pt x="9387437" y="317500"/>
                </a:lnTo>
                <a:lnTo>
                  <a:pt x="9309180" y="266700"/>
                </a:lnTo>
                <a:lnTo>
                  <a:pt x="9269280" y="241300"/>
                </a:lnTo>
                <a:lnTo>
                  <a:pt x="9228880" y="228600"/>
                </a:lnTo>
                <a:lnTo>
                  <a:pt x="9187992" y="203200"/>
                </a:lnTo>
                <a:lnTo>
                  <a:pt x="9146628" y="190500"/>
                </a:lnTo>
                <a:lnTo>
                  <a:pt x="9104797" y="165100"/>
                </a:lnTo>
                <a:lnTo>
                  <a:pt x="9019784" y="139700"/>
                </a:lnTo>
                <a:lnTo>
                  <a:pt x="8976625" y="114300"/>
                </a:lnTo>
                <a:lnTo>
                  <a:pt x="8799894" y="63500"/>
                </a:lnTo>
                <a:close/>
              </a:path>
              <a:path w="10418444" h="6832600">
                <a:moveTo>
                  <a:pt x="8617157" y="25400"/>
                </a:moveTo>
                <a:lnTo>
                  <a:pt x="1801036" y="25400"/>
                </a:lnTo>
                <a:lnTo>
                  <a:pt x="1663436" y="63500"/>
                </a:lnTo>
                <a:lnTo>
                  <a:pt x="8754744" y="63500"/>
                </a:lnTo>
                <a:lnTo>
                  <a:pt x="8617157" y="25400"/>
                </a:lnTo>
                <a:close/>
              </a:path>
              <a:path w="10418444" h="6832600">
                <a:moveTo>
                  <a:pt x="8523762" y="12700"/>
                </a:moveTo>
                <a:lnTo>
                  <a:pt x="1894439" y="12700"/>
                </a:lnTo>
                <a:lnTo>
                  <a:pt x="1847578" y="25400"/>
                </a:lnTo>
                <a:lnTo>
                  <a:pt x="8570619" y="25400"/>
                </a:lnTo>
                <a:lnTo>
                  <a:pt x="8523762" y="12700"/>
                </a:lnTo>
                <a:close/>
              </a:path>
              <a:path w="10418444" h="6832600">
                <a:moveTo>
                  <a:pt x="8333370" y="0"/>
                </a:moveTo>
                <a:lnTo>
                  <a:pt x="2084843" y="0"/>
                </a:lnTo>
                <a:lnTo>
                  <a:pt x="2036820" y="12700"/>
                </a:lnTo>
                <a:lnTo>
                  <a:pt x="8381390" y="12700"/>
                </a:lnTo>
                <a:lnTo>
                  <a:pt x="8333370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212089" y="2981973"/>
            <a:ext cx="5396230" cy="2308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95"/>
              </a:spcBef>
            </a:pPr>
            <a:r>
              <a:rPr sz="4950" b="1" spc="-390" dirty="0">
                <a:solidFill>
                  <a:srgbClr val="FFFFFF"/>
                </a:solidFill>
                <a:latin typeface="Verdana"/>
                <a:cs typeface="Verdana"/>
              </a:rPr>
              <a:t>Thanks!</a:t>
            </a:r>
            <a:endParaRPr sz="49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5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4950" b="1" spc="-240" dirty="0">
                <a:solidFill>
                  <a:srgbClr val="FFFFFF"/>
                </a:solidFill>
                <a:latin typeface="Verdana"/>
                <a:cs typeface="Verdana"/>
              </a:rPr>
              <a:t>Hope </a:t>
            </a:r>
            <a:r>
              <a:rPr sz="4950" b="1" spc="-310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4950" b="1" spc="-254" dirty="0">
                <a:solidFill>
                  <a:srgbClr val="FFFFFF"/>
                </a:solidFill>
                <a:latin typeface="Verdana"/>
                <a:cs typeface="Verdana"/>
              </a:rPr>
              <a:t>liked</a:t>
            </a:r>
            <a:r>
              <a:rPr sz="4950" b="1" spc="-6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50" b="1" spc="-165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endParaRPr sz="4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70926" y="3584192"/>
            <a:ext cx="6667483" cy="6688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5060" y="3621922"/>
            <a:ext cx="6405940" cy="6438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36700" y="1225386"/>
            <a:ext cx="10543553" cy="69588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99525" y="1184140"/>
            <a:ext cx="10418445" cy="6832600"/>
          </a:xfrm>
          <a:custGeom>
            <a:avLst/>
            <a:gdLst/>
            <a:ahLst/>
            <a:cxnLst/>
            <a:rect l="l" t="t" r="r" b="b"/>
            <a:pathLst>
              <a:path w="10418444" h="6832600">
                <a:moveTo>
                  <a:pt x="8799894" y="63500"/>
                </a:moveTo>
                <a:lnTo>
                  <a:pt x="1618282" y="63500"/>
                </a:lnTo>
                <a:lnTo>
                  <a:pt x="1441532" y="114300"/>
                </a:lnTo>
                <a:lnTo>
                  <a:pt x="1398367" y="139700"/>
                </a:lnTo>
                <a:lnTo>
                  <a:pt x="1313344" y="165100"/>
                </a:lnTo>
                <a:lnTo>
                  <a:pt x="1271509" y="190500"/>
                </a:lnTo>
                <a:lnTo>
                  <a:pt x="1230138" y="203200"/>
                </a:lnTo>
                <a:lnTo>
                  <a:pt x="1189245" y="228600"/>
                </a:lnTo>
                <a:lnTo>
                  <a:pt x="1148840" y="241300"/>
                </a:lnTo>
                <a:lnTo>
                  <a:pt x="1108934" y="266700"/>
                </a:lnTo>
                <a:lnTo>
                  <a:pt x="1030666" y="317500"/>
                </a:lnTo>
                <a:lnTo>
                  <a:pt x="992326" y="330200"/>
                </a:lnTo>
                <a:lnTo>
                  <a:pt x="954531" y="355600"/>
                </a:lnTo>
                <a:lnTo>
                  <a:pt x="917292" y="381000"/>
                </a:lnTo>
                <a:lnTo>
                  <a:pt x="880620" y="406400"/>
                </a:lnTo>
                <a:lnTo>
                  <a:pt x="844527" y="444500"/>
                </a:lnTo>
                <a:lnTo>
                  <a:pt x="809023" y="469900"/>
                </a:lnTo>
                <a:lnTo>
                  <a:pt x="774120" y="495300"/>
                </a:lnTo>
                <a:lnTo>
                  <a:pt x="739830" y="520700"/>
                </a:lnTo>
                <a:lnTo>
                  <a:pt x="706164" y="558800"/>
                </a:lnTo>
                <a:lnTo>
                  <a:pt x="673132" y="584200"/>
                </a:lnTo>
                <a:lnTo>
                  <a:pt x="640747" y="609600"/>
                </a:lnTo>
                <a:lnTo>
                  <a:pt x="609019" y="647700"/>
                </a:lnTo>
                <a:lnTo>
                  <a:pt x="577960" y="673100"/>
                </a:lnTo>
                <a:lnTo>
                  <a:pt x="547581" y="711200"/>
                </a:lnTo>
                <a:lnTo>
                  <a:pt x="517894" y="749300"/>
                </a:lnTo>
                <a:lnTo>
                  <a:pt x="488909" y="774700"/>
                </a:lnTo>
                <a:lnTo>
                  <a:pt x="460638" y="812800"/>
                </a:lnTo>
                <a:lnTo>
                  <a:pt x="433093" y="850900"/>
                </a:lnTo>
                <a:lnTo>
                  <a:pt x="406284" y="889000"/>
                </a:lnTo>
                <a:lnTo>
                  <a:pt x="380223" y="927100"/>
                </a:lnTo>
                <a:lnTo>
                  <a:pt x="354921" y="965200"/>
                </a:lnTo>
                <a:lnTo>
                  <a:pt x="330390" y="1003300"/>
                </a:lnTo>
                <a:lnTo>
                  <a:pt x="306640" y="1041400"/>
                </a:lnTo>
                <a:lnTo>
                  <a:pt x="283683" y="1079500"/>
                </a:lnTo>
                <a:lnTo>
                  <a:pt x="261531" y="1117600"/>
                </a:lnTo>
                <a:lnTo>
                  <a:pt x="240195" y="1155700"/>
                </a:lnTo>
                <a:lnTo>
                  <a:pt x="219685" y="1193800"/>
                </a:lnTo>
                <a:lnTo>
                  <a:pt x="200013" y="1231900"/>
                </a:lnTo>
                <a:lnTo>
                  <a:pt x="181192" y="1282700"/>
                </a:lnTo>
                <a:lnTo>
                  <a:pt x="163230" y="1320800"/>
                </a:lnTo>
                <a:lnTo>
                  <a:pt x="146141" y="1358900"/>
                </a:lnTo>
                <a:lnTo>
                  <a:pt x="129936" y="1409700"/>
                </a:lnTo>
                <a:lnTo>
                  <a:pt x="114625" y="1447800"/>
                </a:lnTo>
                <a:lnTo>
                  <a:pt x="100220" y="1485900"/>
                </a:lnTo>
                <a:lnTo>
                  <a:pt x="86732" y="1536700"/>
                </a:lnTo>
                <a:lnTo>
                  <a:pt x="74173" y="1574800"/>
                </a:lnTo>
                <a:lnTo>
                  <a:pt x="62553" y="1625600"/>
                </a:lnTo>
                <a:lnTo>
                  <a:pt x="51885" y="1663700"/>
                </a:lnTo>
                <a:lnTo>
                  <a:pt x="42179" y="1714500"/>
                </a:lnTo>
                <a:lnTo>
                  <a:pt x="33447" y="1765300"/>
                </a:lnTo>
                <a:lnTo>
                  <a:pt x="25700" y="1803400"/>
                </a:lnTo>
                <a:lnTo>
                  <a:pt x="18949" y="1854200"/>
                </a:lnTo>
                <a:lnTo>
                  <a:pt x="13206" y="1905000"/>
                </a:lnTo>
                <a:lnTo>
                  <a:pt x="8482" y="1943100"/>
                </a:lnTo>
                <a:lnTo>
                  <a:pt x="4788" y="1993900"/>
                </a:lnTo>
                <a:lnTo>
                  <a:pt x="2135" y="2044700"/>
                </a:lnTo>
                <a:lnTo>
                  <a:pt x="535" y="2095500"/>
                </a:lnTo>
                <a:lnTo>
                  <a:pt x="0" y="2133600"/>
                </a:lnTo>
                <a:lnTo>
                  <a:pt x="0" y="4140200"/>
                </a:lnTo>
                <a:lnTo>
                  <a:pt x="599" y="4191000"/>
                </a:lnTo>
                <a:lnTo>
                  <a:pt x="2388" y="4241800"/>
                </a:lnTo>
                <a:lnTo>
                  <a:pt x="5354" y="4292600"/>
                </a:lnTo>
                <a:lnTo>
                  <a:pt x="9483" y="4343400"/>
                </a:lnTo>
                <a:lnTo>
                  <a:pt x="14762" y="4394200"/>
                </a:lnTo>
                <a:lnTo>
                  <a:pt x="21176" y="4445000"/>
                </a:lnTo>
                <a:lnTo>
                  <a:pt x="28714" y="4495800"/>
                </a:lnTo>
                <a:lnTo>
                  <a:pt x="37361" y="4546600"/>
                </a:lnTo>
                <a:lnTo>
                  <a:pt x="47104" y="4597400"/>
                </a:lnTo>
                <a:lnTo>
                  <a:pt x="57929" y="4635500"/>
                </a:lnTo>
                <a:lnTo>
                  <a:pt x="69823" y="4686300"/>
                </a:lnTo>
                <a:lnTo>
                  <a:pt x="82773" y="4737100"/>
                </a:lnTo>
                <a:lnTo>
                  <a:pt x="96765" y="4775200"/>
                </a:lnTo>
                <a:lnTo>
                  <a:pt x="111786" y="4826000"/>
                </a:lnTo>
                <a:lnTo>
                  <a:pt x="127822" y="4876800"/>
                </a:lnTo>
                <a:lnTo>
                  <a:pt x="144860" y="4914900"/>
                </a:lnTo>
                <a:lnTo>
                  <a:pt x="162886" y="4965700"/>
                </a:lnTo>
                <a:lnTo>
                  <a:pt x="181887" y="5003800"/>
                </a:lnTo>
                <a:lnTo>
                  <a:pt x="201850" y="5054600"/>
                </a:lnTo>
                <a:lnTo>
                  <a:pt x="222761" y="5092700"/>
                </a:lnTo>
                <a:lnTo>
                  <a:pt x="244607" y="5130800"/>
                </a:lnTo>
                <a:lnTo>
                  <a:pt x="267374" y="5181600"/>
                </a:lnTo>
                <a:lnTo>
                  <a:pt x="291049" y="5219700"/>
                </a:lnTo>
                <a:lnTo>
                  <a:pt x="315618" y="5257800"/>
                </a:lnTo>
                <a:lnTo>
                  <a:pt x="341069" y="5295900"/>
                </a:lnTo>
                <a:lnTo>
                  <a:pt x="367386" y="5334000"/>
                </a:lnTo>
                <a:lnTo>
                  <a:pt x="394558" y="5384800"/>
                </a:lnTo>
                <a:lnTo>
                  <a:pt x="422571" y="5422900"/>
                </a:lnTo>
                <a:lnTo>
                  <a:pt x="451411" y="5461000"/>
                </a:lnTo>
                <a:lnTo>
                  <a:pt x="481064" y="5486400"/>
                </a:lnTo>
                <a:lnTo>
                  <a:pt x="511518" y="5524500"/>
                </a:lnTo>
                <a:lnTo>
                  <a:pt x="542759" y="5562600"/>
                </a:lnTo>
                <a:lnTo>
                  <a:pt x="574774" y="5600700"/>
                </a:lnTo>
                <a:lnTo>
                  <a:pt x="607548" y="5638800"/>
                </a:lnTo>
                <a:lnTo>
                  <a:pt x="641070" y="5664200"/>
                </a:lnTo>
                <a:lnTo>
                  <a:pt x="675324" y="5702300"/>
                </a:lnTo>
                <a:lnTo>
                  <a:pt x="710298" y="5727700"/>
                </a:lnTo>
                <a:lnTo>
                  <a:pt x="745979" y="5765800"/>
                </a:lnTo>
                <a:lnTo>
                  <a:pt x="782352" y="5791200"/>
                </a:lnTo>
                <a:lnTo>
                  <a:pt x="819405" y="5816600"/>
                </a:lnTo>
                <a:lnTo>
                  <a:pt x="857124" y="5854700"/>
                </a:lnTo>
                <a:lnTo>
                  <a:pt x="895495" y="5880100"/>
                </a:lnTo>
                <a:lnTo>
                  <a:pt x="934506" y="5905500"/>
                </a:lnTo>
                <a:lnTo>
                  <a:pt x="974143" y="5930900"/>
                </a:lnTo>
                <a:lnTo>
                  <a:pt x="1055239" y="5981700"/>
                </a:lnTo>
                <a:lnTo>
                  <a:pt x="1138677" y="6032500"/>
                </a:lnTo>
                <a:lnTo>
                  <a:pt x="1181241" y="6045200"/>
                </a:lnTo>
                <a:lnTo>
                  <a:pt x="908673" y="6832600"/>
                </a:lnTo>
                <a:lnTo>
                  <a:pt x="3952759" y="6273800"/>
                </a:lnTo>
                <a:lnTo>
                  <a:pt x="8476597" y="6273800"/>
                </a:lnTo>
                <a:lnTo>
                  <a:pt x="8523762" y="6261100"/>
                </a:lnTo>
                <a:lnTo>
                  <a:pt x="8570619" y="6261100"/>
                </a:lnTo>
                <a:lnTo>
                  <a:pt x="8617157" y="6248400"/>
                </a:lnTo>
                <a:lnTo>
                  <a:pt x="8663364" y="6248400"/>
                </a:lnTo>
                <a:lnTo>
                  <a:pt x="8976625" y="6159500"/>
                </a:lnTo>
                <a:lnTo>
                  <a:pt x="9062512" y="6134100"/>
                </a:lnTo>
                <a:lnTo>
                  <a:pt x="9104797" y="6108700"/>
                </a:lnTo>
                <a:lnTo>
                  <a:pt x="9187992" y="6083300"/>
                </a:lnTo>
                <a:lnTo>
                  <a:pt x="9269280" y="6032500"/>
                </a:lnTo>
                <a:lnTo>
                  <a:pt x="9309180" y="6019800"/>
                </a:lnTo>
                <a:lnTo>
                  <a:pt x="9387437" y="5969000"/>
                </a:lnTo>
                <a:lnTo>
                  <a:pt x="9463560" y="5918200"/>
                </a:lnTo>
                <a:lnTo>
                  <a:pt x="9500793" y="5892800"/>
                </a:lnTo>
                <a:lnTo>
                  <a:pt x="9537459" y="5867400"/>
                </a:lnTo>
                <a:lnTo>
                  <a:pt x="9573547" y="5842000"/>
                </a:lnTo>
                <a:lnTo>
                  <a:pt x="9609045" y="5816600"/>
                </a:lnTo>
                <a:lnTo>
                  <a:pt x="9643941" y="5791200"/>
                </a:lnTo>
                <a:lnTo>
                  <a:pt x="9678226" y="5765800"/>
                </a:lnTo>
                <a:lnTo>
                  <a:pt x="9711886" y="5727700"/>
                </a:lnTo>
                <a:lnTo>
                  <a:pt x="9744912" y="5702300"/>
                </a:lnTo>
                <a:lnTo>
                  <a:pt x="9777291" y="5664200"/>
                </a:lnTo>
                <a:lnTo>
                  <a:pt x="9809013" y="5638800"/>
                </a:lnTo>
                <a:lnTo>
                  <a:pt x="9840067" y="5600700"/>
                </a:lnTo>
                <a:lnTo>
                  <a:pt x="9870440" y="5575300"/>
                </a:lnTo>
                <a:lnTo>
                  <a:pt x="9900122" y="5537200"/>
                </a:lnTo>
                <a:lnTo>
                  <a:pt x="9929101" y="5499100"/>
                </a:lnTo>
                <a:lnTo>
                  <a:pt x="9957366" y="5473700"/>
                </a:lnTo>
                <a:lnTo>
                  <a:pt x="9984906" y="5435600"/>
                </a:lnTo>
                <a:lnTo>
                  <a:pt x="10011709" y="5397500"/>
                </a:lnTo>
                <a:lnTo>
                  <a:pt x="10037765" y="5359400"/>
                </a:lnTo>
                <a:lnTo>
                  <a:pt x="10063062" y="5321300"/>
                </a:lnTo>
                <a:lnTo>
                  <a:pt x="10087588" y="5283200"/>
                </a:lnTo>
                <a:lnTo>
                  <a:pt x="10111332" y="5245100"/>
                </a:lnTo>
                <a:lnTo>
                  <a:pt x="10134284" y="5207000"/>
                </a:lnTo>
                <a:lnTo>
                  <a:pt x="10156432" y="5168900"/>
                </a:lnTo>
                <a:lnTo>
                  <a:pt x="10177764" y="5130800"/>
                </a:lnTo>
                <a:lnTo>
                  <a:pt x="10198269" y="5092700"/>
                </a:lnTo>
                <a:lnTo>
                  <a:pt x="10217936" y="5041900"/>
                </a:lnTo>
                <a:lnTo>
                  <a:pt x="10236753" y="5003800"/>
                </a:lnTo>
                <a:lnTo>
                  <a:pt x="10254711" y="4965700"/>
                </a:lnTo>
                <a:lnTo>
                  <a:pt x="10271796" y="4927600"/>
                </a:lnTo>
                <a:lnTo>
                  <a:pt x="10287998" y="4876800"/>
                </a:lnTo>
                <a:lnTo>
                  <a:pt x="10303305" y="4838700"/>
                </a:lnTo>
                <a:lnTo>
                  <a:pt x="10317707" y="4787900"/>
                </a:lnTo>
                <a:lnTo>
                  <a:pt x="10331191" y="4749800"/>
                </a:lnTo>
                <a:lnTo>
                  <a:pt x="10343747" y="4699000"/>
                </a:lnTo>
                <a:lnTo>
                  <a:pt x="10355364" y="4660900"/>
                </a:lnTo>
                <a:lnTo>
                  <a:pt x="10366030" y="4610100"/>
                </a:lnTo>
                <a:lnTo>
                  <a:pt x="10375733" y="4572000"/>
                </a:lnTo>
                <a:lnTo>
                  <a:pt x="10384463" y="4521200"/>
                </a:lnTo>
                <a:lnTo>
                  <a:pt x="10392208" y="4470400"/>
                </a:lnTo>
                <a:lnTo>
                  <a:pt x="10398957" y="4432300"/>
                </a:lnTo>
                <a:lnTo>
                  <a:pt x="10404699" y="4381500"/>
                </a:lnTo>
                <a:lnTo>
                  <a:pt x="10409422" y="4330700"/>
                </a:lnTo>
                <a:lnTo>
                  <a:pt x="10413115" y="4292600"/>
                </a:lnTo>
                <a:lnTo>
                  <a:pt x="10415767" y="4241800"/>
                </a:lnTo>
                <a:lnTo>
                  <a:pt x="10417367" y="4191000"/>
                </a:lnTo>
                <a:lnTo>
                  <a:pt x="10417902" y="4140200"/>
                </a:lnTo>
                <a:lnTo>
                  <a:pt x="10417902" y="2133600"/>
                </a:lnTo>
                <a:lnTo>
                  <a:pt x="10417367" y="2095500"/>
                </a:lnTo>
                <a:lnTo>
                  <a:pt x="10415767" y="2044700"/>
                </a:lnTo>
                <a:lnTo>
                  <a:pt x="10413115" y="1993900"/>
                </a:lnTo>
                <a:lnTo>
                  <a:pt x="10409422" y="1943100"/>
                </a:lnTo>
                <a:lnTo>
                  <a:pt x="10404699" y="1905000"/>
                </a:lnTo>
                <a:lnTo>
                  <a:pt x="10398957" y="1854200"/>
                </a:lnTo>
                <a:lnTo>
                  <a:pt x="10392208" y="1803400"/>
                </a:lnTo>
                <a:lnTo>
                  <a:pt x="10384463" y="1765300"/>
                </a:lnTo>
                <a:lnTo>
                  <a:pt x="10375733" y="1714500"/>
                </a:lnTo>
                <a:lnTo>
                  <a:pt x="10366030" y="1663700"/>
                </a:lnTo>
                <a:lnTo>
                  <a:pt x="10355364" y="1625600"/>
                </a:lnTo>
                <a:lnTo>
                  <a:pt x="10343747" y="1574800"/>
                </a:lnTo>
                <a:lnTo>
                  <a:pt x="10331191" y="1536700"/>
                </a:lnTo>
                <a:lnTo>
                  <a:pt x="10317707" y="1485900"/>
                </a:lnTo>
                <a:lnTo>
                  <a:pt x="10303305" y="1447800"/>
                </a:lnTo>
                <a:lnTo>
                  <a:pt x="10287998" y="1409700"/>
                </a:lnTo>
                <a:lnTo>
                  <a:pt x="10271796" y="1358900"/>
                </a:lnTo>
                <a:lnTo>
                  <a:pt x="10254711" y="1320800"/>
                </a:lnTo>
                <a:lnTo>
                  <a:pt x="10236753" y="1282700"/>
                </a:lnTo>
                <a:lnTo>
                  <a:pt x="10217936" y="1231900"/>
                </a:lnTo>
                <a:lnTo>
                  <a:pt x="10198269" y="1193800"/>
                </a:lnTo>
                <a:lnTo>
                  <a:pt x="10177764" y="1155700"/>
                </a:lnTo>
                <a:lnTo>
                  <a:pt x="10156432" y="1117600"/>
                </a:lnTo>
                <a:lnTo>
                  <a:pt x="10134284" y="1079500"/>
                </a:lnTo>
                <a:lnTo>
                  <a:pt x="10111332" y="1041400"/>
                </a:lnTo>
                <a:lnTo>
                  <a:pt x="10087588" y="1003300"/>
                </a:lnTo>
                <a:lnTo>
                  <a:pt x="10063062" y="965200"/>
                </a:lnTo>
                <a:lnTo>
                  <a:pt x="10037765" y="927100"/>
                </a:lnTo>
                <a:lnTo>
                  <a:pt x="10011709" y="889000"/>
                </a:lnTo>
                <a:lnTo>
                  <a:pt x="9984906" y="850900"/>
                </a:lnTo>
                <a:lnTo>
                  <a:pt x="9957366" y="812800"/>
                </a:lnTo>
                <a:lnTo>
                  <a:pt x="9929101" y="774700"/>
                </a:lnTo>
                <a:lnTo>
                  <a:pt x="9900122" y="749300"/>
                </a:lnTo>
                <a:lnTo>
                  <a:pt x="9870440" y="711200"/>
                </a:lnTo>
                <a:lnTo>
                  <a:pt x="9840067" y="673100"/>
                </a:lnTo>
                <a:lnTo>
                  <a:pt x="9809013" y="647700"/>
                </a:lnTo>
                <a:lnTo>
                  <a:pt x="9777291" y="609600"/>
                </a:lnTo>
                <a:lnTo>
                  <a:pt x="9744912" y="584200"/>
                </a:lnTo>
                <a:lnTo>
                  <a:pt x="9711886" y="558800"/>
                </a:lnTo>
                <a:lnTo>
                  <a:pt x="9678226" y="520700"/>
                </a:lnTo>
                <a:lnTo>
                  <a:pt x="9643941" y="495300"/>
                </a:lnTo>
                <a:lnTo>
                  <a:pt x="9609045" y="469900"/>
                </a:lnTo>
                <a:lnTo>
                  <a:pt x="9573547" y="444500"/>
                </a:lnTo>
                <a:lnTo>
                  <a:pt x="9537459" y="406400"/>
                </a:lnTo>
                <a:lnTo>
                  <a:pt x="9500793" y="381000"/>
                </a:lnTo>
                <a:lnTo>
                  <a:pt x="9463560" y="355600"/>
                </a:lnTo>
                <a:lnTo>
                  <a:pt x="9425771" y="330200"/>
                </a:lnTo>
                <a:lnTo>
                  <a:pt x="9387437" y="317500"/>
                </a:lnTo>
                <a:lnTo>
                  <a:pt x="9309180" y="266700"/>
                </a:lnTo>
                <a:lnTo>
                  <a:pt x="9269280" y="241300"/>
                </a:lnTo>
                <a:lnTo>
                  <a:pt x="9228880" y="228600"/>
                </a:lnTo>
                <a:lnTo>
                  <a:pt x="9187992" y="203200"/>
                </a:lnTo>
                <a:lnTo>
                  <a:pt x="9146628" y="190500"/>
                </a:lnTo>
                <a:lnTo>
                  <a:pt x="9104797" y="165100"/>
                </a:lnTo>
                <a:lnTo>
                  <a:pt x="9019784" y="139700"/>
                </a:lnTo>
                <a:lnTo>
                  <a:pt x="8976625" y="114300"/>
                </a:lnTo>
                <a:lnTo>
                  <a:pt x="8799894" y="63500"/>
                </a:lnTo>
                <a:close/>
              </a:path>
              <a:path w="10418444" h="6832600">
                <a:moveTo>
                  <a:pt x="8617157" y="25400"/>
                </a:moveTo>
                <a:lnTo>
                  <a:pt x="1801036" y="25400"/>
                </a:lnTo>
                <a:lnTo>
                  <a:pt x="1663436" y="63500"/>
                </a:lnTo>
                <a:lnTo>
                  <a:pt x="8754744" y="63500"/>
                </a:lnTo>
                <a:lnTo>
                  <a:pt x="8617157" y="25400"/>
                </a:lnTo>
                <a:close/>
              </a:path>
              <a:path w="10418444" h="6832600">
                <a:moveTo>
                  <a:pt x="8523762" y="12700"/>
                </a:moveTo>
                <a:lnTo>
                  <a:pt x="1894439" y="12700"/>
                </a:lnTo>
                <a:lnTo>
                  <a:pt x="1847578" y="25400"/>
                </a:lnTo>
                <a:lnTo>
                  <a:pt x="8570619" y="25400"/>
                </a:lnTo>
                <a:lnTo>
                  <a:pt x="8523762" y="12700"/>
                </a:lnTo>
                <a:close/>
              </a:path>
              <a:path w="10418444" h="6832600">
                <a:moveTo>
                  <a:pt x="8333370" y="0"/>
                </a:moveTo>
                <a:lnTo>
                  <a:pt x="2084843" y="0"/>
                </a:lnTo>
                <a:lnTo>
                  <a:pt x="2036820" y="12700"/>
                </a:lnTo>
                <a:lnTo>
                  <a:pt x="8381390" y="12700"/>
                </a:lnTo>
                <a:lnTo>
                  <a:pt x="8333370" y="0"/>
                </a:lnTo>
                <a:close/>
              </a:path>
            </a:pathLst>
          </a:custGeom>
          <a:solidFill>
            <a:srgbClr val="02C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411036" y="2217598"/>
            <a:ext cx="49949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95" dirty="0"/>
              <a:t>Wanna </a:t>
            </a:r>
            <a:r>
              <a:rPr spc="-200" dirty="0"/>
              <a:t>stay </a:t>
            </a:r>
            <a:r>
              <a:rPr spc="-180" dirty="0"/>
              <a:t>up </a:t>
            </a:r>
            <a:r>
              <a:rPr spc="-100" dirty="0"/>
              <a:t>to</a:t>
            </a:r>
            <a:r>
              <a:rPr spc="-405" dirty="0"/>
              <a:t> </a:t>
            </a:r>
            <a:r>
              <a:rPr spc="-180" dirty="0"/>
              <a:t>date?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966053" y="5547340"/>
            <a:ext cx="78949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04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3300" b="1" spc="-120" dirty="0">
                <a:solidFill>
                  <a:srgbClr val="FFFFFF"/>
                </a:solidFill>
                <a:latin typeface="Verdana"/>
                <a:cs typeface="Verdana"/>
              </a:rPr>
              <a:t>go </a:t>
            </a:r>
            <a:r>
              <a:rPr sz="3300" b="1" spc="-10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300" b="1" spc="-5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7"/>
              </a:rPr>
              <a:t>www.chatbot-academy.com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43502" y="3610226"/>
            <a:ext cx="532574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1" u="heavy" spc="-3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Message</a:t>
            </a:r>
            <a:r>
              <a:rPr sz="6600" b="1" u="heavy" spc="-5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6600" b="1" u="heavy" spc="-5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Us!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1340" y="448018"/>
            <a:ext cx="303403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85" dirty="0">
                <a:solidFill>
                  <a:srgbClr val="EBEBEB"/>
                </a:solidFill>
                <a:latin typeface="Verdana"/>
                <a:cs typeface="Verdana"/>
              </a:rPr>
              <a:t>Chatbot</a:t>
            </a:r>
            <a:r>
              <a:rPr sz="2850" b="1" spc="-295" dirty="0">
                <a:solidFill>
                  <a:srgbClr val="EBEBEB"/>
                </a:solidFill>
                <a:latin typeface="Verdana"/>
                <a:cs typeface="Verdana"/>
              </a:rPr>
              <a:t> </a:t>
            </a:r>
            <a:r>
              <a:rPr sz="2850" b="1" spc="-135" dirty="0">
                <a:solidFill>
                  <a:srgbClr val="EBEBEB"/>
                </a:solidFill>
                <a:latin typeface="Verdana"/>
                <a:cs typeface="Verdana"/>
              </a:rPr>
              <a:t>Studies</a:t>
            </a:r>
            <a:endParaRPr sz="285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663692" y="0"/>
            <a:ext cx="6776715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68900" y="0"/>
            <a:ext cx="6366298" cy="1130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665</Words>
  <Application>Microsoft Office PowerPoint</Application>
  <PresentationFormat>Custom</PresentationFormat>
  <Paragraphs>142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Chatbot Studies</vt:lpstr>
      <vt:lpstr>PowerPoint Presentation</vt:lpstr>
      <vt:lpstr>Let’s go!</vt:lpstr>
      <vt:lpstr>This welcome  message states the  main three features  of the bot. On point!</vt:lpstr>
      <vt:lpstr>PowerPoint Presentation</vt:lpstr>
      <vt:lpstr>PowerPoint Presentation</vt:lpstr>
      <vt:lpstr>Branding as “we” to  circumvent gender  discussions and to  help users empathize  with the team</vt:lpstr>
      <vt:lpstr>Problem: It can be  difficult to make  users understand that  this is a bot, not real  humans typing</vt:lpstr>
      <vt:lpstr>“Award-winning,”  that sounds nice!</vt:lpstr>
      <vt:lpstr>Makes me want to rub  my hands together  and take action! Let’s do this.</vt:lpstr>
      <vt:lpstr>Interesting choice to  put button labels in  quotation marks.</vt:lpstr>
      <vt:lpstr>Makes me understand  I can also access  these features by  typing.</vt:lpstr>
      <vt:lpstr>(although it looks a  bit weird at first)</vt:lpstr>
      <vt:lpstr>PowerPoint Presentation</vt:lpstr>
      <vt:lpstr>PowerPoint Presentation</vt:lpstr>
      <vt:lpstr>Great choice to help  people understand  how this feature can  be accessed at a later 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Ah, OK. They use  content from their  What’s News app</vt:lpstr>
      <vt:lpstr>Let’s go back.</vt:lpstr>
      <vt:lpstr>PowerPoint Presentation</vt:lpstr>
      <vt:lpstr>Asking for permission  to send broadcast  messages.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letting me know  how to access this  feature at any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Looking good!</vt:lpstr>
      <vt:lpstr>PowerPoint Presentation</vt:lpstr>
      <vt:lpstr>Let’s do it!</vt:lpstr>
      <vt:lpstr>PowerPoint Presentation</vt:lpstr>
      <vt:lpstr>PowerPoint Presentation</vt:lpstr>
      <vt:lpstr>This comparison  feature looks  interesting. Again, it’s  a lot of text.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Seems to be the  menu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😩 so much text</vt:lpstr>
      <vt:lpstr>PowerPoint Presentation</vt:lpstr>
      <vt:lpstr>PowerPoint Presentation</vt:lpstr>
      <vt:lpstr>nope</vt:lpstr>
      <vt:lpstr>nope</vt:lpstr>
      <vt:lpstr>Chatbot Studies</vt:lpstr>
      <vt:lpstr>Wanna stay up to date?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Howard</dc:creator>
  <cp:lastModifiedBy>Patrick Howard</cp:lastModifiedBy>
  <cp:revision>1</cp:revision>
  <dcterms:created xsi:type="dcterms:W3CDTF">2018-07-02T17:26:48Z</dcterms:created>
  <dcterms:modified xsi:type="dcterms:W3CDTF">2019-06-14T12:34:17Z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2018-07-02T00:00:00Z</vt:filetime>
  </property>
</Properties>
</file>